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62" r:id="rId2"/>
    <p:sldId id="343" r:id="rId3"/>
    <p:sldId id="344" r:id="rId4"/>
    <p:sldId id="345" r:id="rId5"/>
    <p:sldId id="346" r:id="rId6"/>
    <p:sldId id="357" r:id="rId7"/>
    <p:sldId id="358" r:id="rId8"/>
    <p:sldId id="359" r:id="rId9"/>
    <p:sldId id="363" r:id="rId10"/>
    <p:sldId id="256" r:id="rId11"/>
    <p:sldId id="361" r:id="rId12"/>
    <p:sldId id="369" r:id="rId13"/>
    <p:sldId id="347" r:id="rId14"/>
    <p:sldId id="364" r:id="rId15"/>
    <p:sldId id="287" r:id="rId16"/>
    <p:sldId id="288" r:id="rId17"/>
    <p:sldId id="340" r:id="rId18"/>
    <p:sldId id="289" r:id="rId19"/>
    <p:sldId id="290" r:id="rId20"/>
    <p:sldId id="291" r:id="rId21"/>
    <p:sldId id="295" r:id="rId22"/>
    <p:sldId id="312" r:id="rId23"/>
    <p:sldId id="319" r:id="rId24"/>
    <p:sldId id="365" r:id="rId25"/>
    <p:sldId id="348" r:id="rId26"/>
    <p:sldId id="349" r:id="rId27"/>
    <p:sldId id="266" r:id="rId28"/>
    <p:sldId id="297" r:id="rId29"/>
    <p:sldId id="350" r:id="rId30"/>
    <p:sldId id="351" r:id="rId31"/>
    <p:sldId id="300" r:id="rId32"/>
    <p:sldId id="353" r:id="rId33"/>
    <p:sldId id="286" r:id="rId34"/>
    <p:sldId id="366" r:id="rId35"/>
    <p:sldId id="367" r:id="rId36"/>
    <p:sldId id="356" r:id="rId37"/>
    <p:sldId id="318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h Phuong" initials="H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B9C76"/>
    <a:srgbClr val="71BD8A"/>
    <a:srgbClr val="529E72"/>
    <a:srgbClr val="3F88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624" autoAdjust="0"/>
  </p:normalViewPr>
  <p:slideViewPr>
    <p:cSldViewPr snapToGrid="0">
      <p:cViewPr>
        <p:scale>
          <a:sx n="69" d="100"/>
          <a:sy n="69" d="100"/>
        </p:scale>
        <p:origin x="-6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8-22T19:05:01.926" idx="1">
    <p:pos x="32" y="1667"/>
    <p:text>Phạm Đan Quế trình bày riêng thành 1 quyển: Bói Kiều như 1 nét văn hóa</p:text>
  </p:cm>
</p:cmLst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39DF8-8485-48C6-A657-A19159E69E9D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5D96100-C21C-42EC-9457-502CD065B170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vi-VN" sz="22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22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 văn Nguyễn Du là đỉnh cao của chủ nghĩa nhân đạo trong văn học trung đại</a:t>
          </a:r>
          <a:r>
            <a:rPr lang="vi-VN" sz="22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en-US" sz="2200" b="1" i="1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50248-5145-4CF5-B09A-56B878358110}" type="parTrans" cxnId="{658CEFC0-C611-431A-9D56-77A91209DFE1}">
      <dgm:prSet/>
      <dgm:spPr/>
      <dgm:t>
        <a:bodyPr/>
        <a:lstStyle/>
        <a:p>
          <a:endParaRPr lang="en-US"/>
        </a:p>
      </dgm:t>
    </dgm:pt>
    <dgm:pt modelId="{245F85D3-8DC5-4CFE-8E98-CE06768033A9}" type="sibTrans" cxnId="{658CEFC0-C611-431A-9D56-77A91209DFE1}">
      <dgm:prSet/>
      <dgm:spPr/>
      <dgm:t>
        <a:bodyPr/>
        <a:lstStyle/>
        <a:p>
          <a:endParaRPr lang="en-US"/>
        </a:p>
      </dgm:t>
    </dgm:pt>
    <dgm:pt modelId="{3924664A-0D20-423F-B2CD-13A8485BC4C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Yêu thương và cảm thông sâu sắc với những con người nhỏ bé, bất hạnh, bị xã hội coi rẻ.</a:t>
          </a:r>
          <a:r>
            <a:rPr lang="vi-VN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                                            </a:t>
          </a:r>
          <a:endParaRPr lang="en-US" sz="2000"/>
        </a:p>
      </dgm:t>
    </dgm:pt>
    <dgm:pt modelId="{1857BEB4-BADE-498C-A64D-9E36D57896C3}" type="parTrans" cxnId="{D4201088-397E-4C10-9063-F1510FCE1ED4}">
      <dgm:prSet/>
      <dgm:spPr/>
      <dgm:t>
        <a:bodyPr/>
        <a:lstStyle/>
        <a:p>
          <a:endParaRPr lang="en-US"/>
        </a:p>
      </dgm:t>
    </dgm:pt>
    <dgm:pt modelId="{C5E402BB-A8E1-451A-AB2B-17C0104F63FC}" type="sibTrans" cxnId="{D4201088-397E-4C10-9063-F1510FCE1ED4}">
      <dgm:prSet/>
      <dgm:spPr/>
      <dgm:t>
        <a:bodyPr/>
        <a:lstStyle/>
        <a:p>
          <a:endParaRPr lang="en-US"/>
        </a:p>
      </dgm:t>
    </dgm:pt>
    <dgm:pt modelId="{17283950-A2CA-47A0-BFD0-9269B6AE707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Đề cập đến thân phận và ngợi ca, trân trọng những người phụ nữ, nhất là người phụ nữ có sắc đẹp và có tài văn chương.</a:t>
          </a:r>
          <a:r>
            <a:rPr lang="vi-VN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        </a:t>
          </a:r>
          <a:endParaRPr lang="en-US" sz="2000"/>
        </a:p>
      </dgm:t>
    </dgm:pt>
    <dgm:pt modelId="{5DA5AE85-AC0F-427D-BC8B-DC38629EE4F7}" type="parTrans" cxnId="{0A242DCA-B7BD-4234-AE44-051B19057571}">
      <dgm:prSet/>
      <dgm:spPr/>
      <dgm:t>
        <a:bodyPr/>
        <a:lstStyle/>
        <a:p>
          <a:endParaRPr lang="en-US"/>
        </a:p>
      </dgm:t>
    </dgm:pt>
    <dgm:pt modelId="{0960DC10-7391-473B-BC00-D6FEDD567899}" type="sibTrans" cxnId="{0A242DCA-B7BD-4234-AE44-051B19057571}">
      <dgm:prSet/>
      <dgm:spPr/>
      <dgm:t>
        <a:bodyPr/>
        <a:lstStyle/>
        <a:p>
          <a:endParaRPr lang="en-US"/>
        </a:p>
      </dgm:t>
    </dgm:pt>
    <dgm:pt modelId="{59867E8F-21BE-45CC-8310-4F3F2E12BF9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Ngợi ca, trân trọng tình yêu lứa đôi, cuộc sống hạnh phúc và công bằng xã hội.</a:t>
          </a:r>
          <a:r>
            <a:rPr lang="vi-VN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/>
        </a:p>
      </dgm:t>
    </dgm:pt>
    <dgm:pt modelId="{CD004DEE-9817-4753-89FB-E0BDA01B0D2A}" type="parTrans" cxnId="{3403CE53-80A8-4F86-BA35-47115DA7323A}">
      <dgm:prSet/>
      <dgm:spPr/>
      <dgm:t>
        <a:bodyPr/>
        <a:lstStyle/>
        <a:p>
          <a:endParaRPr lang="en-US"/>
        </a:p>
      </dgm:t>
    </dgm:pt>
    <dgm:pt modelId="{DC3E1FC4-44C4-42BE-86EB-2038B6F8DA60}" type="sibTrans" cxnId="{3403CE53-80A8-4F86-BA35-47115DA7323A}">
      <dgm:prSet/>
      <dgm:spPr/>
      <dgm:t>
        <a:bodyPr/>
        <a:lstStyle/>
        <a:p>
          <a:endParaRPr lang="en-US"/>
        </a:p>
      </dgm:t>
    </dgm:pt>
    <dgm:pt modelId="{E81600D0-C780-4323-8440-3B7D36F4DC2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Bày tỏ thái độ phẫn nộ đối với xã hội phong kiến tàn bạo.</a:t>
          </a:r>
          <a:endParaRPr lang="en-US" sz="2000"/>
        </a:p>
      </dgm:t>
    </dgm:pt>
    <dgm:pt modelId="{FDFD391A-1372-4F0A-BCC6-D797AF469CF6}" type="parTrans" cxnId="{0A8FED2F-2375-4765-8AE0-42BF2C2C4A25}">
      <dgm:prSet/>
      <dgm:spPr/>
      <dgm:t>
        <a:bodyPr/>
        <a:lstStyle/>
        <a:p>
          <a:endParaRPr lang="en-US"/>
        </a:p>
      </dgm:t>
    </dgm:pt>
    <dgm:pt modelId="{209AD650-C139-48FF-816B-680A8878F2B8}" type="sibTrans" cxnId="{0A8FED2F-2375-4765-8AE0-42BF2C2C4A25}">
      <dgm:prSet/>
      <dgm:spPr/>
      <dgm:t>
        <a:bodyPr/>
        <a:lstStyle/>
        <a:p>
          <a:endParaRPr lang="en-US"/>
        </a:p>
      </dgm:t>
    </dgm:pt>
    <dgm:pt modelId="{F426FC8D-E20F-47D9-96F6-7BBCB8DBE570}" type="pres">
      <dgm:prSet presAssocID="{45B39DF8-8485-48C6-A657-A19159E69E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794FF6-A4B8-489A-90F1-F62144AB969A}" type="pres">
      <dgm:prSet presAssocID="{A5D96100-C21C-42EC-9457-502CD065B170}" presName="centerShape" presStyleLbl="node0" presStyleIdx="0" presStyleCnt="1" custScaleX="235005" custScaleY="127775" custLinFactNeighborX="5457" custLinFactNeighborY="256"/>
      <dgm:spPr/>
      <dgm:t>
        <a:bodyPr/>
        <a:lstStyle/>
        <a:p>
          <a:endParaRPr lang="en-US"/>
        </a:p>
      </dgm:t>
    </dgm:pt>
    <dgm:pt modelId="{63F04E89-1699-46C0-A7FF-6E4B7ED085F8}" type="pres">
      <dgm:prSet presAssocID="{1857BEB4-BADE-498C-A64D-9E36D57896C3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4B672FA-9C6A-4255-A31C-0FF0535363F2}" type="pres">
      <dgm:prSet presAssocID="{1857BEB4-BADE-498C-A64D-9E36D57896C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876B16E-44AC-4FF1-90EE-269DE53FE900}" type="pres">
      <dgm:prSet presAssocID="{3924664A-0D20-423F-B2CD-13A8485BC4C0}" presName="node" presStyleLbl="node1" presStyleIdx="0" presStyleCnt="4" custScaleX="333525" custRadScaleRad="98855" custRadScaleInc="8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92EA4-3BAB-4DD2-8DC2-A8FF0D91D462}" type="pres">
      <dgm:prSet presAssocID="{5DA5AE85-AC0F-427D-BC8B-DC38629EE4F7}" presName="parTrans" presStyleLbl="sibTrans2D1" presStyleIdx="1" presStyleCnt="4" custLinFactNeighborX="37551"/>
      <dgm:spPr/>
      <dgm:t>
        <a:bodyPr/>
        <a:lstStyle/>
        <a:p>
          <a:endParaRPr lang="en-US"/>
        </a:p>
      </dgm:t>
    </dgm:pt>
    <dgm:pt modelId="{33DD5345-5A1B-4E4B-82C9-0961372335C1}" type="pres">
      <dgm:prSet presAssocID="{5DA5AE85-AC0F-427D-BC8B-DC38629EE4F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2A2A113-5907-4C46-81F1-3E3DBBF8B084}" type="pres">
      <dgm:prSet presAssocID="{17283950-A2CA-47A0-BFD0-9269B6AE7077}" presName="node" presStyleLbl="node1" presStyleIdx="1" presStyleCnt="4" custScaleX="297573" custScaleY="115301" custRadScaleRad="215230" custRadScaleInc="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DA8DE-1BB4-4B49-8782-734CC676EF53}" type="pres">
      <dgm:prSet presAssocID="{CD004DEE-9817-4753-89FB-E0BDA01B0D2A}" presName="parTrans" presStyleLbl="sibTrans2D1" presStyleIdx="2" presStyleCnt="4"/>
      <dgm:spPr/>
      <dgm:t>
        <a:bodyPr/>
        <a:lstStyle/>
        <a:p>
          <a:endParaRPr lang="en-US"/>
        </a:p>
      </dgm:t>
    </dgm:pt>
    <dgm:pt modelId="{A025C945-8846-411B-BDB8-72FFB9DC62CF}" type="pres">
      <dgm:prSet presAssocID="{CD004DEE-9817-4753-89FB-E0BDA01B0D2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254844C-0E0B-4301-B562-512AA6388C42}" type="pres">
      <dgm:prSet presAssocID="{59867E8F-21BE-45CC-8310-4F3F2E12BF9D}" presName="node" presStyleLbl="node1" presStyleIdx="2" presStyleCnt="4" custScaleX="313814" custRadScaleRad="100427" custRadScaleInc="-9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E3F7A-4EC0-49B2-9353-D13B45CEA73D}" type="pres">
      <dgm:prSet presAssocID="{FDFD391A-1372-4F0A-BCC6-D797AF469CF6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13BCB0D-2DE1-4D39-95DF-D8AF986DC658}" type="pres">
      <dgm:prSet presAssocID="{FDFD391A-1372-4F0A-BCC6-D797AF469CF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7F5C31B-1939-4B08-90F1-831AE602D274}" type="pres">
      <dgm:prSet presAssocID="{E81600D0-C780-4323-8440-3B7D36F4DC25}" presName="node" presStyleLbl="node1" presStyleIdx="3" presStyleCnt="4" custScaleX="248797" custRadScaleRad="179399" custRadScaleInc="2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201088-397E-4C10-9063-F1510FCE1ED4}" srcId="{A5D96100-C21C-42EC-9457-502CD065B170}" destId="{3924664A-0D20-423F-B2CD-13A8485BC4C0}" srcOrd="0" destOrd="0" parTransId="{1857BEB4-BADE-498C-A64D-9E36D57896C3}" sibTransId="{C5E402BB-A8E1-451A-AB2B-17C0104F63FC}"/>
    <dgm:cxn modelId="{E535F142-77EA-4C7B-98C0-4095311BA782}" type="presOf" srcId="{1857BEB4-BADE-498C-A64D-9E36D57896C3}" destId="{A4B672FA-9C6A-4255-A31C-0FF0535363F2}" srcOrd="1" destOrd="0" presId="urn:microsoft.com/office/officeart/2005/8/layout/radial5"/>
    <dgm:cxn modelId="{6E760C64-5140-4D52-84B4-B9707443E9C0}" type="presOf" srcId="{1857BEB4-BADE-498C-A64D-9E36D57896C3}" destId="{63F04E89-1699-46C0-A7FF-6E4B7ED085F8}" srcOrd="0" destOrd="0" presId="urn:microsoft.com/office/officeart/2005/8/layout/radial5"/>
    <dgm:cxn modelId="{5AFEA398-34EC-4594-BF3F-5230C38A46B6}" type="presOf" srcId="{3924664A-0D20-423F-B2CD-13A8485BC4C0}" destId="{B876B16E-44AC-4FF1-90EE-269DE53FE900}" srcOrd="0" destOrd="0" presId="urn:microsoft.com/office/officeart/2005/8/layout/radial5"/>
    <dgm:cxn modelId="{67DB6D31-246D-4888-B456-0D489D19192D}" type="presOf" srcId="{A5D96100-C21C-42EC-9457-502CD065B170}" destId="{19794FF6-A4B8-489A-90F1-F62144AB969A}" srcOrd="0" destOrd="0" presId="urn:microsoft.com/office/officeart/2005/8/layout/radial5"/>
    <dgm:cxn modelId="{EF5C9F1E-5EC2-4270-ACC4-4B1B8E9C91A4}" type="presOf" srcId="{CD004DEE-9817-4753-89FB-E0BDA01B0D2A}" destId="{A025C945-8846-411B-BDB8-72FFB9DC62CF}" srcOrd="1" destOrd="0" presId="urn:microsoft.com/office/officeart/2005/8/layout/radial5"/>
    <dgm:cxn modelId="{CA2D3C79-7104-462E-B841-DE02F6568FB6}" type="presOf" srcId="{45B39DF8-8485-48C6-A657-A19159E69E9D}" destId="{F426FC8D-E20F-47D9-96F6-7BBCB8DBE570}" srcOrd="0" destOrd="0" presId="urn:microsoft.com/office/officeart/2005/8/layout/radial5"/>
    <dgm:cxn modelId="{51BB38F2-B4DA-4414-A936-0A6EBE8FAFC0}" type="presOf" srcId="{5DA5AE85-AC0F-427D-BC8B-DC38629EE4F7}" destId="{4BD92EA4-3BAB-4DD2-8DC2-A8FF0D91D462}" srcOrd="0" destOrd="0" presId="urn:microsoft.com/office/officeart/2005/8/layout/radial5"/>
    <dgm:cxn modelId="{924F80B4-8DAE-4355-B939-D74802AEC0CF}" type="presOf" srcId="{FDFD391A-1372-4F0A-BCC6-D797AF469CF6}" destId="{313BCB0D-2DE1-4D39-95DF-D8AF986DC658}" srcOrd="1" destOrd="0" presId="urn:microsoft.com/office/officeart/2005/8/layout/radial5"/>
    <dgm:cxn modelId="{1C520069-B8A2-46BA-8CF3-970F770EDDA3}" type="presOf" srcId="{CD004DEE-9817-4753-89FB-E0BDA01B0D2A}" destId="{7A8DA8DE-1BB4-4B49-8782-734CC676EF53}" srcOrd="0" destOrd="0" presId="urn:microsoft.com/office/officeart/2005/8/layout/radial5"/>
    <dgm:cxn modelId="{B8CE25D7-A4C1-4796-A354-7C5E247A7210}" type="presOf" srcId="{59867E8F-21BE-45CC-8310-4F3F2E12BF9D}" destId="{C254844C-0E0B-4301-B562-512AA6388C42}" srcOrd="0" destOrd="0" presId="urn:microsoft.com/office/officeart/2005/8/layout/radial5"/>
    <dgm:cxn modelId="{0A242DCA-B7BD-4234-AE44-051B19057571}" srcId="{A5D96100-C21C-42EC-9457-502CD065B170}" destId="{17283950-A2CA-47A0-BFD0-9269B6AE7077}" srcOrd="1" destOrd="0" parTransId="{5DA5AE85-AC0F-427D-BC8B-DC38629EE4F7}" sibTransId="{0960DC10-7391-473B-BC00-D6FEDD567899}"/>
    <dgm:cxn modelId="{0A8FED2F-2375-4765-8AE0-42BF2C2C4A25}" srcId="{A5D96100-C21C-42EC-9457-502CD065B170}" destId="{E81600D0-C780-4323-8440-3B7D36F4DC25}" srcOrd="3" destOrd="0" parTransId="{FDFD391A-1372-4F0A-BCC6-D797AF469CF6}" sibTransId="{209AD650-C139-48FF-816B-680A8878F2B8}"/>
    <dgm:cxn modelId="{F5A770BA-A287-49AC-A3E5-CBB9C4E67DDE}" type="presOf" srcId="{5DA5AE85-AC0F-427D-BC8B-DC38629EE4F7}" destId="{33DD5345-5A1B-4E4B-82C9-0961372335C1}" srcOrd="1" destOrd="0" presId="urn:microsoft.com/office/officeart/2005/8/layout/radial5"/>
    <dgm:cxn modelId="{658CEFC0-C611-431A-9D56-77A91209DFE1}" srcId="{45B39DF8-8485-48C6-A657-A19159E69E9D}" destId="{A5D96100-C21C-42EC-9457-502CD065B170}" srcOrd="0" destOrd="0" parTransId="{8C950248-5145-4CF5-B09A-56B878358110}" sibTransId="{245F85D3-8DC5-4CFE-8E98-CE06768033A9}"/>
    <dgm:cxn modelId="{D4A4117B-119F-44F0-8629-DB91615FD7FB}" type="presOf" srcId="{FDFD391A-1372-4F0A-BCC6-D797AF469CF6}" destId="{FF7E3F7A-4EC0-49B2-9353-D13B45CEA73D}" srcOrd="0" destOrd="0" presId="urn:microsoft.com/office/officeart/2005/8/layout/radial5"/>
    <dgm:cxn modelId="{3403CE53-80A8-4F86-BA35-47115DA7323A}" srcId="{A5D96100-C21C-42EC-9457-502CD065B170}" destId="{59867E8F-21BE-45CC-8310-4F3F2E12BF9D}" srcOrd="2" destOrd="0" parTransId="{CD004DEE-9817-4753-89FB-E0BDA01B0D2A}" sibTransId="{DC3E1FC4-44C4-42BE-86EB-2038B6F8DA60}"/>
    <dgm:cxn modelId="{BF2D3E3F-994F-40E6-8A86-677510D06206}" type="presOf" srcId="{E81600D0-C780-4323-8440-3B7D36F4DC25}" destId="{C7F5C31B-1939-4B08-90F1-831AE602D274}" srcOrd="0" destOrd="0" presId="urn:microsoft.com/office/officeart/2005/8/layout/radial5"/>
    <dgm:cxn modelId="{A389F208-0868-41F2-BC29-4D827CB39AD5}" type="presOf" srcId="{17283950-A2CA-47A0-BFD0-9269B6AE7077}" destId="{A2A2A113-5907-4C46-81F1-3E3DBBF8B084}" srcOrd="0" destOrd="0" presId="urn:microsoft.com/office/officeart/2005/8/layout/radial5"/>
    <dgm:cxn modelId="{73070110-BFBD-4A5C-A8B8-A5446E5ECBE5}" type="presParOf" srcId="{F426FC8D-E20F-47D9-96F6-7BBCB8DBE570}" destId="{19794FF6-A4B8-489A-90F1-F62144AB969A}" srcOrd="0" destOrd="0" presId="urn:microsoft.com/office/officeart/2005/8/layout/radial5"/>
    <dgm:cxn modelId="{D323B5A1-3392-4B86-A46C-6E32A44AF2EF}" type="presParOf" srcId="{F426FC8D-E20F-47D9-96F6-7BBCB8DBE570}" destId="{63F04E89-1699-46C0-A7FF-6E4B7ED085F8}" srcOrd="1" destOrd="0" presId="urn:microsoft.com/office/officeart/2005/8/layout/radial5"/>
    <dgm:cxn modelId="{E99FBF3D-7616-4705-9D82-C9A849384998}" type="presParOf" srcId="{63F04E89-1699-46C0-A7FF-6E4B7ED085F8}" destId="{A4B672FA-9C6A-4255-A31C-0FF0535363F2}" srcOrd="0" destOrd="0" presId="urn:microsoft.com/office/officeart/2005/8/layout/radial5"/>
    <dgm:cxn modelId="{5139756B-D157-460E-A610-BB9955AC5BE2}" type="presParOf" srcId="{F426FC8D-E20F-47D9-96F6-7BBCB8DBE570}" destId="{B876B16E-44AC-4FF1-90EE-269DE53FE900}" srcOrd="2" destOrd="0" presId="urn:microsoft.com/office/officeart/2005/8/layout/radial5"/>
    <dgm:cxn modelId="{08D510FA-40F2-4800-A444-DB8762ECA2A4}" type="presParOf" srcId="{F426FC8D-E20F-47D9-96F6-7BBCB8DBE570}" destId="{4BD92EA4-3BAB-4DD2-8DC2-A8FF0D91D462}" srcOrd="3" destOrd="0" presId="urn:microsoft.com/office/officeart/2005/8/layout/radial5"/>
    <dgm:cxn modelId="{BC40D641-C54A-4724-9F1C-714A9ACACD20}" type="presParOf" srcId="{4BD92EA4-3BAB-4DD2-8DC2-A8FF0D91D462}" destId="{33DD5345-5A1B-4E4B-82C9-0961372335C1}" srcOrd="0" destOrd="0" presId="urn:microsoft.com/office/officeart/2005/8/layout/radial5"/>
    <dgm:cxn modelId="{48428133-BE7F-45A8-903E-087F31209336}" type="presParOf" srcId="{F426FC8D-E20F-47D9-96F6-7BBCB8DBE570}" destId="{A2A2A113-5907-4C46-81F1-3E3DBBF8B084}" srcOrd="4" destOrd="0" presId="urn:microsoft.com/office/officeart/2005/8/layout/radial5"/>
    <dgm:cxn modelId="{A751FA67-5352-4CF9-8A45-EAA75F18361D}" type="presParOf" srcId="{F426FC8D-E20F-47D9-96F6-7BBCB8DBE570}" destId="{7A8DA8DE-1BB4-4B49-8782-734CC676EF53}" srcOrd="5" destOrd="0" presId="urn:microsoft.com/office/officeart/2005/8/layout/radial5"/>
    <dgm:cxn modelId="{D38AB25E-9198-4509-B6DC-D89C600C5422}" type="presParOf" srcId="{7A8DA8DE-1BB4-4B49-8782-734CC676EF53}" destId="{A025C945-8846-411B-BDB8-72FFB9DC62CF}" srcOrd="0" destOrd="0" presId="urn:microsoft.com/office/officeart/2005/8/layout/radial5"/>
    <dgm:cxn modelId="{37A22155-5258-4EAC-96DE-648BA385773C}" type="presParOf" srcId="{F426FC8D-E20F-47D9-96F6-7BBCB8DBE570}" destId="{C254844C-0E0B-4301-B562-512AA6388C42}" srcOrd="6" destOrd="0" presId="urn:microsoft.com/office/officeart/2005/8/layout/radial5"/>
    <dgm:cxn modelId="{C2E5E77B-42BB-4597-A912-0009E771B59B}" type="presParOf" srcId="{F426FC8D-E20F-47D9-96F6-7BBCB8DBE570}" destId="{FF7E3F7A-4EC0-49B2-9353-D13B45CEA73D}" srcOrd="7" destOrd="0" presId="urn:microsoft.com/office/officeart/2005/8/layout/radial5"/>
    <dgm:cxn modelId="{634456F3-14AD-4C0F-BDBD-AFAE2D533111}" type="presParOf" srcId="{FF7E3F7A-4EC0-49B2-9353-D13B45CEA73D}" destId="{313BCB0D-2DE1-4D39-95DF-D8AF986DC658}" srcOrd="0" destOrd="0" presId="urn:microsoft.com/office/officeart/2005/8/layout/radial5"/>
    <dgm:cxn modelId="{89D97DF7-56DB-4837-BE78-DCA55B1D55B8}" type="presParOf" srcId="{F426FC8D-E20F-47D9-96F6-7BBCB8DBE570}" destId="{C7F5C31B-1939-4B08-90F1-831AE602D27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D45D53-4078-477C-88F8-EB75A6642E1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F1E402-BB43-4D98-90DA-BB2261F026F1}">
      <dgm:prSet phldrT="[Text]" custT="1"/>
      <dgm:spPr/>
      <dgm:t>
        <a:bodyPr/>
        <a:lstStyle/>
        <a:p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Hán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đạt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mực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chương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200" dirty="0"/>
        </a:p>
      </dgm:t>
    </dgm:pt>
    <dgm:pt modelId="{AA5D3110-02FD-4292-8E1E-C951504C7F33}" type="parTrans" cxnId="{767BFE55-FB5A-4227-944A-1612FD91A747}">
      <dgm:prSet/>
      <dgm:spPr/>
      <dgm:t>
        <a:bodyPr/>
        <a:lstStyle/>
        <a:p>
          <a:endParaRPr lang="en-US" sz="2200"/>
        </a:p>
      </dgm:t>
    </dgm:pt>
    <dgm:pt modelId="{3572BDF1-F8A1-4C77-96FE-8753E5E65ABB}" type="sibTrans" cxnId="{767BFE55-FB5A-4227-944A-1612FD91A747}">
      <dgm:prSet/>
      <dgm:spPr/>
      <dgm:t>
        <a:bodyPr/>
        <a:lstStyle/>
        <a:p>
          <a:endParaRPr lang="en-US" sz="2200"/>
        </a:p>
      </dgm:t>
    </dgm:pt>
    <dgm:pt modelId="{BEBCDE52-ED5B-422C-9DA4-DF78AB5BC8D8}">
      <dgm:prSet phldrT="[Text]" custT="1"/>
      <dgm:spPr/>
      <dgm:t>
        <a:bodyPr/>
        <a:lstStyle/>
        <a:p>
          <a:r>
            <a:rPr lang="vi-VN" sz="2200" dirty="0" smtClean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rPr>
            <a:t>Thành công ở nhiều thể loại: Thất ngôn, ngũ ngôn, ca, hành,...</a:t>
          </a:r>
          <a:endParaRPr lang="en-US" sz="2200" dirty="0"/>
        </a:p>
      </dgm:t>
    </dgm:pt>
    <dgm:pt modelId="{7208F524-2BC8-46F7-8C05-339095F9DE7B}" type="parTrans" cxnId="{5804A430-C03E-44FD-8561-4C898AD5E3BA}">
      <dgm:prSet/>
      <dgm:spPr/>
      <dgm:t>
        <a:bodyPr/>
        <a:lstStyle/>
        <a:p>
          <a:endParaRPr lang="en-US" sz="2200"/>
        </a:p>
      </dgm:t>
    </dgm:pt>
    <dgm:pt modelId="{E84A6B59-7315-49F5-A13F-8FA7BDC3944B}" type="sibTrans" cxnId="{5804A430-C03E-44FD-8561-4C898AD5E3BA}">
      <dgm:prSet/>
      <dgm:spPr/>
      <dgm:t>
        <a:bodyPr/>
        <a:lstStyle/>
        <a:p>
          <a:endParaRPr lang="en-US" sz="2200"/>
        </a:p>
      </dgm:t>
    </dgm:pt>
    <dgm:pt modelId="{F122B95A-7699-4553-A326-A92D3E3E98E4}">
      <dgm:prSet phldrT="[Text]" custT="1"/>
      <dgm:spPr/>
      <dgm:t>
        <a:bodyPr/>
        <a:lstStyle/>
        <a:p>
          <a:r>
            <a:rPr lang="vi-VN" sz="2200" dirty="0" smtClean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rPr>
            <a:t>Ngôn ngữ: Uyên bác, tinh luyện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200" dirty="0"/>
        </a:p>
      </dgm:t>
    </dgm:pt>
    <dgm:pt modelId="{6C3DDB54-F725-48F5-AB1F-9C0DEBB32EE1}" type="parTrans" cxnId="{5C06FA35-17BF-428C-8548-B85BAF2FE56A}">
      <dgm:prSet/>
      <dgm:spPr/>
      <dgm:t>
        <a:bodyPr/>
        <a:lstStyle/>
        <a:p>
          <a:endParaRPr lang="en-US" sz="2200"/>
        </a:p>
      </dgm:t>
    </dgm:pt>
    <dgm:pt modelId="{1E181B89-88CA-4CBE-8E53-DC40F0E55912}" type="sibTrans" cxnId="{5C06FA35-17BF-428C-8548-B85BAF2FE56A}">
      <dgm:prSet/>
      <dgm:spPr/>
      <dgm:t>
        <a:bodyPr/>
        <a:lstStyle/>
        <a:p>
          <a:endParaRPr lang="en-US" sz="2200"/>
        </a:p>
      </dgm:t>
    </dgm:pt>
    <dgm:pt modelId="{5AA74D09-505B-4610-943F-27C214D7E98D}">
      <dgm:prSet phldrT="[Text]" custT="1"/>
      <dgm:spPr/>
      <dgm:t>
        <a:bodyPr/>
        <a:lstStyle/>
        <a:p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Nôm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vi-VN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endParaRPr lang="en-US" sz="2200" dirty="0"/>
        </a:p>
      </dgm:t>
    </dgm:pt>
    <dgm:pt modelId="{52F0BC1D-0C73-477A-8E9B-2D796F4C0228}" type="parTrans" cxnId="{35A016C3-FB4B-4F41-9F61-96462CEF52A3}">
      <dgm:prSet/>
      <dgm:spPr/>
      <dgm:t>
        <a:bodyPr/>
        <a:lstStyle/>
        <a:p>
          <a:endParaRPr lang="en-US" sz="2200"/>
        </a:p>
      </dgm:t>
    </dgm:pt>
    <dgm:pt modelId="{0F1A3468-F5EA-4EE8-87F1-6C28683671EC}" type="sibTrans" cxnId="{35A016C3-FB4B-4F41-9F61-96462CEF52A3}">
      <dgm:prSet/>
      <dgm:spPr/>
      <dgm:t>
        <a:bodyPr/>
        <a:lstStyle/>
        <a:p>
          <a:endParaRPr lang="en-US" sz="2200"/>
        </a:p>
      </dgm:t>
    </dgm:pt>
    <dgm:pt modelId="{FFBE8BA3-0270-4BB7-93A2-34733991F055}">
      <dgm:prSet phldrT="[Text]" custT="1"/>
      <dgm:spPr/>
      <dgm:t>
        <a:bodyPr/>
        <a:lstStyle/>
        <a:p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lục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bát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vi-VN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200" dirty="0"/>
        </a:p>
      </dgm:t>
    </dgm:pt>
    <dgm:pt modelId="{6EE793CD-6A46-4ECA-A5F1-EDBEE7D3AF2B}" type="parTrans" cxnId="{2D3A385D-DACD-4066-AD30-B2F929166534}">
      <dgm:prSet/>
      <dgm:spPr/>
      <dgm:t>
        <a:bodyPr/>
        <a:lstStyle/>
        <a:p>
          <a:endParaRPr lang="en-US" sz="2200"/>
        </a:p>
      </dgm:t>
    </dgm:pt>
    <dgm:pt modelId="{4C0FCC40-D7BD-4C9F-AF28-174FBAF8EB44}" type="sibTrans" cxnId="{2D3A385D-DACD-4066-AD30-B2F929166534}">
      <dgm:prSet/>
      <dgm:spPr/>
      <dgm:t>
        <a:bodyPr/>
        <a:lstStyle/>
        <a:p>
          <a:endParaRPr lang="en-US" sz="2200"/>
        </a:p>
      </dgm:t>
    </dgm:pt>
    <dgm:pt modelId="{652B4495-FB12-4E9E-82CF-8DC830F39CEA}">
      <dgm:prSet phldrT="[Text]" custT="1"/>
      <dgm:spPr/>
      <dgm:t>
        <a:bodyPr/>
        <a:lstStyle/>
        <a:p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Hán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Nôm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đều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đỉnh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vi-VN" sz="2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                                 </a:t>
          </a:r>
          <a:endParaRPr lang="en-US" sz="2200" b="1" i="1" dirty="0">
            <a:solidFill>
              <a:srgbClr val="FF0000"/>
            </a:solidFill>
          </a:endParaRPr>
        </a:p>
      </dgm:t>
    </dgm:pt>
    <dgm:pt modelId="{6EDEC4E4-AF7E-48DC-9661-C2DBCFA71ED3}" type="sibTrans" cxnId="{5D1D3A16-7CE3-4515-A985-523E48E3837F}">
      <dgm:prSet/>
      <dgm:spPr/>
      <dgm:t>
        <a:bodyPr/>
        <a:lstStyle/>
        <a:p>
          <a:endParaRPr lang="en-US" sz="2200"/>
        </a:p>
      </dgm:t>
    </dgm:pt>
    <dgm:pt modelId="{A906E4A7-FA42-44AE-B35F-EF51234D5820}" type="parTrans" cxnId="{5D1D3A16-7CE3-4515-A985-523E48E3837F}">
      <dgm:prSet/>
      <dgm:spPr/>
      <dgm:t>
        <a:bodyPr/>
        <a:lstStyle/>
        <a:p>
          <a:endParaRPr lang="en-US" sz="2200"/>
        </a:p>
      </dgm:t>
    </dgm:pt>
    <dgm:pt modelId="{FA11B8AD-5DFB-40FD-9364-ECAA1D19B625}">
      <dgm:prSet custT="1"/>
      <dgm:spPr/>
      <dgm:t>
        <a:bodyPr/>
        <a:lstStyle/>
        <a:p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ngụ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vi-VN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endParaRPr lang="en-US" sz="2200" dirty="0"/>
        </a:p>
      </dgm:t>
    </dgm:pt>
    <dgm:pt modelId="{AE09F9DA-B2D9-42C4-9A29-77B9F6248127}" type="parTrans" cxnId="{01E6803E-DD60-4C5D-BF50-6D796D4A7D9D}">
      <dgm:prSet/>
      <dgm:spPr/>
      <dgm:t>
        <a:bodyPr/>
        <a:lstStyle/>
        <a:p>
          <a:endParaRPr lang="en-US" sz="2200"/>
        </a:p>
      </dgm:t>
    </dgm:pt>
    <dgm:pt modelId="{F789339C-545D-496F-BE9B-B9621725E85A}" type="sibTrans" cxnId="{01E6803E-DD60-4C5D-BF50-6D796D4A7D9D}">
      <dgm:prSet/>
      <dgm:spPr/>
      <dgm:t>
        <a:bodyPr/>
        <a:lstStyle/>
        <a:p>
          <a:endParaRPr lang="en-US" sz="2200"/>
        </a:p>
      </dgm:t>
    </dgm:pt>
    <dgm:pt modelId="{2913DD8C-AC29-443F-BFDD-EA426D510893}">
      <dgm:prSet custT="1"/>
      <dgm:spPr/>
      <dgm:t>
        <a:bodyPr/>
        <a:lstStyle/>
        <a:p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phú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trạng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tinh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sâu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200" dirty="0"/>
        </a:p>
      </dgm:t>
    </dgm:pt>
    <dgm:pt modelId="{68DAA813-AADE-42AA-9C58-A45982578D25}" type="parTrans" cxnId="{73170864-C3DA-43B2-908D-2F947407D81C}">
      <dgm:prSet/>
      <dgm:spPr/>
      <dgm:t>
        <a:bodyPr/>
        <a:lstStyle/>
        <a:p>
          <a:endParaRPr lang="en-US" sz="2200"/>
        </a:p>
      </dgm:t>
    </dgm:pt>
    <dgm:pt modelId="{1E2B85EA-9E8D-4E77-9FD7-D01450B6C876}" type="sibTrans" cxnId="{73170864-C3DA-43B2-908D-2F947407D81C}">
      <dgm:prSet/>
      <dgm:spPr/>
      <dgm:t>
        <a:bodyPr/>
        <a:lstStyle/>
        <a:p>
          <a:endParaRPr lang="en-US" sz="2200"/>
        </a:p>
      </dgm:t>
    </dgm:pt>
    <dgm:pt modelId="{6F65A33D-4F50-466A-846D-B5E5E48C10AB}" type="pres">
      <dgm:prSet presAssocID="{4CD45D53-4078-477C-88F8-EB75A6642E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F094A18-44C2-4263-A7A1-FD961B0F6274}" type="pres">
      <dgm:prSet presAssocID="{652B4495-FB12-4E9E-82CF-8DC830F39CEA}" presName="hierRoot1" presStyleCnt="0"/>
      <dgm:spPr/>
      <dgm:t>
        <a:bodyPr/>
        <a:lstStyle/>
        <a:p>
          <a:endParaRPr lang="en-US"/>
        </a:p>
      </dgm:t>
    </dgm:pt>
    <dgm:pt modelId="{852BA00B-800E-4A30-957C-41CA599D4AC3}" type="pres">
      <dgm:prSet presAssocID="{652B4495-FB12-4E9E-82CF-8DC830F39CEA}" presName="composite" presStyleCnt="0"/>
      <dgm:spPr/>
      <dgm:t>
        <a:bodyPr/>
        <a:lstStyle/>
        <a:p>
          <a:endParaRPr lang="en-US"/>
        </a:p>
      </dgm:t>
    </dgm:pt>
    <dgm:pt modelId="{EFED05F4-DDBE-4894-8477-F135AE0D557A}" type="pres">
      <dgm:prSet presAssocID="{652B4495-FB12-4E9E-82CF-8DC830F39CEA}" presName="background" presStyleLbl="node0" presStyleIdx="0" presStyleCnt="1"/>
      <dgm:spPr/>
      <dgm:t>
        <a:bodyPr/>
        <a:lstStyle/>
        <a:p>
          <a:endParaRPr lang="en-US"/>
        </a:p>
      </dgm:t>
    </dgm:pt>
    <dgm:pt modelId="{43FA9CEA-20C6-4BC4-ADDD-EAAFE285EEE4}" type="pres">
      <dgm:prSet presAssocID="{652B4495-FB12-4E9E-82CF-8DC830F39CEA}" presName="text" presStyleLbl="fgAcc0" presStyleIdx="0" presStyleCnt="1" custScaleX="257006" custLinFactNeighborX="685" custLinFactNeighborY="-1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D0FE63-9F75-4F5F-B3B2-F506727788D2}" type="pres">
      <dgm:prSet presAssocID="{652B4495-FB12-4E9E-82CF-8DC830F39CEA}" presName="hierChild2" presStyleCnt="0"/>
      <dgm:spPr/>
      <dgm:t>
        <a:bodyPr/>
        <a:lstStyle/>
        <a:p>
          <a:endParaRPr lang="en-US"/>
        </a:p>
      </dgm:t>
    </dgm:pt>
    <dgm:pt modelId="{6B1C4E02-7620-464C-A620-A6EEE39F566B}" type="pres">
      <dgm:prSet presAssocID="{AA5D3110-02FD-4292-8E1E-C951504C7F3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6DEA592-368B-43D9-863E-AC9680B5A34B}" type="pres">
      <dgm:prSet presAssocID="{D6F1E402-BB43-4D98-90DA-BB2261F026F1}" presName="hierRoot2" presStyleCnt="0"/>
      <dgm:spPr/>
      <dgm:t>
        <a:bodyPr/>
        <a:lstStyle/>
        <a:p>
          <a:endParaRPr lang="en-US"/>
        </a:p>
      </dgm:t>
    </dgm:pt>
    <dgm:pt modelId="{75DDF98E-C2B0-4086-9BA0-BA6A1062D547}" type="pres">
      <dgm:prSet presAssocID="{D6F1E402-BB43-4D98-90DA-BB2261F026F1}" presName="composite2" presStyleCnt="0"/>
      <dgm:spPr/>
      <dgm:t>
        <a:bodyPr/>
        <a:lstStyle/>
        <a:p>
          <a:endParaRPr lang="en-US"/>
        </a:p>
      </dgm:t>
    </dgm:pt>
    <dgm:pt modelId="{E75F3765-1270-4554-A6B1-67C6C32E0637}" type="pres">
      <dgm:prSet presAssocID="{D6F1E402-BB43-4D98-90DA-BB2261F026F1}" presName="background2" presStyleLbl="node2" presStyleIdx="0" presStyleCnt="2"/>
      <dgm:spPr/>
      <dgm:t>
        <a:bodyPr/>
        <a:lstStyle/>
        <a:p>
          <a:endParaRPr lang="en-US"/>
        </a:p>
      </dgm:t>
    </dgm:pt>
    <dgm:pt modelId="{726E2896-BA8B-4C93-926C-138BF2F3C70D}" type="pres">
      <dgm:prSet presAssocID="{D6F1E402-BB43-4D98-90DA-BB2261F026F1}" presName="text2" presStyleLbl="fgAcc2" presStyleIdx="0" presStyleCnt="2" custScaleX="1560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6B0027-C496-4D6D-9851-A50EF54046EE}" type="pres">
      <dgm:prSet presAssocID="{D6F1E402-BB43-4D98-90DA-BB2261F026F1}" presName="hierChild3" presStyleCnt="0"/>
      <dgm:spPr/>
      <dgm:t>
        <a:bodyPr/>
        <a:lstStyle/>
        <a:p>
          <a:endParaRPr lang="en-US"/>
        </a:p>
      </dgm:t>
    </dgm:pt>
    <dgm:pt modelId="{0ACCB09B-9F6F-453E-A98C-EB2E84A325DE}" type="pres">
      <dgm:prSet presAssocID="{7208F524-2BC8-46F7-8C05-339095F9DE7B}" presName="Name17" presStyleLbl="parChTrans1D3" presStyleIdx="0" presStyleCnt="5"/>
      <dgm:spPr/>
      <dgm:t>
        <a:bodyPr/>
        <a:lstStyle/>
        <a:p>
          <a:endParaRPr lang="en-US"/>
        </a:p>
      </dgm:t>
    </dgm:pt>
    <dgm:pt modelId="{EA744035-3605-4CAF-AA3B-81E1B92E7D41}" type="pres">
      <dgm:prSet presAssocID="{BEBCDE52-ED5B-422C-9DA4-DF78AB5BC8D8}" presName="hierRoot3" presStyleCnt="0"/>
      <dgm:spPr/>
      <dgm:t>
        <a:bodyPr/>
        <a:lstStyle/>
        <a:p>
          <a:endParaRPr lang="en-US"/>
        </a:p>
      </dgm:t>
    </dgm:pt>
    <dgm:pt modelId="{744CAF3E-DF00-4122-9839-60C9A43FB884}" type="pres">
      <dgm:prSet presAssocID="{BEBCDE52-ED5B-422C-9DA4-DF78AB5BC8D8}" presName="composite3" presStyleCnt="0"/>
      <dgm:spPr/>
      <dgm:t>
        <a:bodyPr/>
        <a:lstStyle/>
        <a:p>
          <a:endParaRPr lang="en-US"/>
        </a:p>
      </dgm:t>
    </dgm:pt>
    <dgm:pt modelId="{599EFEE5-9DEF-44BF-86ED-6FA15129D1A2}" type="pres">
      <dgm:prSet presAssocID="{BEBCDE52-ED5B-422C-9DA4-DF78AB5BC8D8}" presName="background3" presStyleLbl="node3" presStyleIdx="0" presStyleCnt="5"/>
      <dgm:spPr/>
      <dgm:t>
        <a:bodyPr/>
        <a:lstStyle/>
        <a:p>
          <a:endParaRPr lang="en-US"/>
        </a:p>
      </dgm:t>
    </dgm:pt>
    <dgm:pt modelId="{BAD86F11-A155-4E02-A5EC-A9EC8DE823F1}" type="pres">
      <dgm:prSet presAssocID="{BEBCDE52-ED5B-422C-9DA4-DF78AB5BC8D8}" presName="text3" presStyleLbl="fgAcc3" presStyleIdx="0" presStyleCnt="5" custScaleX="117778" custScaleY="1302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118493-6378-4445-A428-6D022F186084}" type="pres">
      <dgm:prSet presAssocID="{BEBCDE52-ED5B-422C-9DA4-DF78AB5BC8D8}" presName="hierChild4" presStyleCnt="0"/>
      <dgm:spPr/>
      <dgm:t>
        <a:bodyPr/>
        <a:lstStyle/>
        <a:p>
          <a:endParaRPr lang="en-US"/>
        </a:p>
      </dgm:t>
    </dgm:pt>
    <dgm:pt modelId="{09870F0A-B1A2-4331-B28D-E29EB704CFFE}" type="pres">
      <dgm:prSet presAssocID="{6C3DDB54-F725-48F5-AB1F-9C0DEBB32EE1}" presName="Name17" presStyleLbl="parChTrans1D3" presStyleIdx="1" presStyleCnt="5"/>
      <dgm:spPr/>
      <dgm:t>
        <a:bodyPr/>
        <a:lstStyle/>
        <a:p>
          <a:endParaRPr lang="en-US"/>
        </a:p>
      </dgm:t>
    </dgm:pt>
    <dgm:pt modelId="{AF5EBEA6-F468-4C26-9B6C-7E79418BD348}" type="pres">
      <dgm:prSet presAssocID="{F122B95A-7699-4553-A326-A92D3E3E98E4}" presName="hierRoot3" presStyleCnt="0"/>
      <dgm:spPr/>
      <dgm:t>
        <a:bodyPr/>
        <a:lstStyle/>
        <a:p>
          <a:endParaRPr lang="en-US"/>
        </a:p>
      </dgm:t>
    </dgm:pt>
    <dgm:pt modelId="{3F852AC8-E81D-4A0B-9FEB-BB79F81F3832}" type="pres">
      <dgm:prSet presAssocID="{F122B95A-7699-4553-A326-A92D3E3E98E4}" presName="composite3" presStyleCnt="0"/>
      <dgm:spPr/>
      <dgm:t>
        <a:bodyPr/>
        <a:lstStyle/>
        <a:p>
          <a:endParaRPr lang="en-US"/>
        </a:p>
      </dgm:t>
    </dgm:pt>
    <dgm:pt modelId="{C985590D-F6C7-4AD9-887B-E8AFC4BC3DD8}" type="pres">
      <dgm:prSet presAssocID="{F122B95A-7699-4553-A326-A92D3E3E98E4}" presName="background3" presStyleLbl="node3" presStyleIdx="1" presStyleCnt="5"/>
      <dgm:spPr/>
      <dgm:t>
        <a:bodyPr/>
        <a:lstStyle/>
        <a:p>
          <a:endParaRPr lang="en-US"/>
        </a:p>
      </dgm:t>
    </dgm:pt>
    <dgm:pt modelId="{CFDBF745-4F5C-4C3F-8BFB-89B59DD477B0}" type="pres">
      <dgm:prSet presAssocID="{F122B95A-7699-4553-A326-A92D3E3E98E4}" presName="text3" presStyleLbl="fgAcc3" presStyleIdx="1" presStyleCnt="5" custScaleX="78975" custScaleY="129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B13471-8156-47C1-852C-793FB1288F48}" type="pres">
      <dgm:prSet presAssocID="{F122B95A-7699-4553-A326-A92D3E3E98E4}" presName="hierChild4" presStyleCnt="0"/>
      <dgm:spPr/>
      <dgm:t>
        <a:bodyPr/>
        <a:lstStyle/>
        <a:p>
          <a:endParaRPr lang="en-US"/>
        </a:p>
      </dgm:t>
    </dgm:pt>
    <dgm:pt modelId="{24ED1D61-5B0D-418E-B85D-B04FC058A40C}" type="pres">
      <dgm:prSet presAssocID="{52F0BC1D-0C73-477A-8E9B-2D796F4C022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0726CE0-0BA0-4AD3-A1E9-06DC64D7956A}" type="pres">
      <dgm:prSet presAssocID="{5AA74D09-505B-4610-943F-27C214D7E98D}" presName="hierRoot2" presStyleCnt="0"/>
      <dgm:spPr/>
      <dgm:t>
        <a:bodyPr/>
        <a:lstStyle/>
        <a:p>
          <a:endParaRPr lang="en-US"/>
        </a:p>
      </dgm:t>
    </dgm:pt>
    <dgm:pt modelId="{A31E498C-FAD7-4DEC-8A01-773AD38F2816}" type="pres">
      <dgm:prSet presAssocID="{5AA74D09-505B-4610-943F-27C214D7E98D}" presName="composite2" presStyleCnt="0"/>
      <dgm:spPr/>
      <dgm:t>
        <a:bodyPr/>
        <a:lstStyle/>
        <a:p>
          <a:endParaRPr lang="en-US"/>
        </a:p>
      </dgm:t>
    </dgm:pt>
    <dgm:pt modelId="{CE54C2D6-C4F9-414C-B593-DB8E114B18B0}" type="pres">
      <dgm:prSet presAssocID="{5AA74D09-505B-4610-943F-27C214D7E98D}" presName="background2" presStyleLbl="node2" presStyleIdx="1" presStyleCnt="2"/>
      <dgm:spPr/>
      <dgm:t>
        <a:bodyPr/>
        <a:lstStyle/>
        <a:p>
          <a:endParaRPr lang="en-US"/>
        </a:p>
      </dgm:t>
    </dgm:pt>
    <dgm:pt modelId="{2ACC3EF3-0C5A-4957-ABE6-AE3535DB429C}" type="pres">
      <dgm:prSet presAssocID="{5AA74D09-505B-4610-943F-27C214D7E98D}" presName="text2" presStyleLbl="fgAcc2" presStyleIdx="1" presStyleCnt="2" custScaleX="1734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686E6-EFAB-4AE7-AFC4-898BDA6E158E}" type="pres">
      <dgm:prSet presAssocID="{5AA74D09-505B-4610-943F-27C214D7E98D}" presName="hierChild3" presStyleCnt="0"/>
      <dgm:spPr/>
      <dgm:t>
        <a:bodyPr/>
        <a:lstStyle/>
        <a:p>
          <a:endParaRPr lang="en-US"/>
        </a:p>
      </dgm:t>
    </dgm:pt>
    <dgm:pt modelId="{916BD553-12D3-4D26-8C04-998F741D9D9A}" type="pres">
      <dgm:prSet presAssocID="{6EE793CD-6A46-4ECA-A5F1-EDBEE7D3AF2B}" presName="Name17" presStyleLbl="parChTrans1D3" presStyleIdx="2" presStyleCnt="5"/>
      <dgm:spPr/>
      <dgm:t>
        <a:bodyPr/>
        <a:lstStyle/>
        <a:p>
          <a:endParaRPr lang="en-US"/>
        </a:p>
      </dgm:t>
    </dgm:pt>
    <dgm:pt modelId="{61757D2E-D74D-42AF-99AE-11D20A40FBB2}" type="pres">
      <dgm:prSet presAssocID="{FFBE8BA3-0270-4BB7-93A2-34733991F055}" presName="hierRoot3" presStyleCnt="0"/>
      <dgm:spPr/>
      <dgm:t>
        <a:bodyPr/>
        <a:lstStyle/>
        <a:p>
          <a:endParaRPr lang="en-US"/>
        </a:p>
      </dgm:t>
    </dgm:pt>
    <dgm:pt modelId="{E71934DC-CFBD-4B5D-908C-49DA099BF38D}" type="pres">
      <dgm:prSet presAssocID="{FFBE8BA3-0270-4BB7-93A2-34733991F055}" presName="composite3" presStyleCnt="0"/>
      <dgm:spPr/>
      <dgm:t>
        <a:bodyPr/>
        <a:lstStyle/>
        <a:p>
          <a:endParaRPr lang="en-US"/>
        </a:p>
      </dgm:t>
    </dgm:pt>
    <dgm:pt modelId="{44506444-30E4-4C54-AD14-B1FA11125A8B}" type="pres">
      <dgm:prSet presAssocID="{FFBE8BA3-0270-4BB7-93A2-34733991F055}" presName="background3" presStyleLbl="node3" presStyleIdx="2" presStyleCnt="5"/>
      <dgm:spPr/>
      <dgm:t>
        <a:bodyPr/>
        <a:lstStyle/>
        <a:p>
          <a:endParaRPr lang="en-US"/>
        </a:p>
      </dgm:t>
    </dgm:pt>
    <dgm:pt modelId="{15F65912-27D0-4C50-872B-2CCE25512F6F}" type="pres">
      <dgm:prSet presAssocID="{FFBE8BA3-0270-4BB7-93A2-34733991F055}" presName="text3" presStyleLbl="fgAcc3" presStyleIdx="2" presStyleCnt="5" custScaleX="115763" custScaleY="1178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471794-F05F-486C-A5B5-4D3A8DD46DB0}" type="pres">
      <dgm:prSet presAssocID="{FFBE8BA3-0270-4BB7-93A2-34733991F055}" presName="hierChild4" presStyleCnt="0"/>
      <dgm:spPr/>
      <dgm:t>
        <a:bodyPr/>
        <a:lstStyle/>
        <a:p>
          <a:endParaRPr lang="en-US"/>
        </a:p>
      </dgm:t>
    </dgm:pt>
    <dgm:pt modelId="{340E59BA-0AFA-4A47-B835-D14E4C6CCF27}" type="pres">
      <dgm:prSet presAssocID="{AE09F9DA-B2D9-42C4-9A29-77B9F6248127}" presName="Name17" presStyleLbl="parChTrans1D3" presStyleIdx="3" presStyleCnt="5"/>
      <dgm:spPr/>
      <dgm:t>
        <a:bodyPr/>
        <a:lstStyle/>
        <a:p>
          <a:endParaRPr lang="en-US"/>
        </a:p>
      </dgm:t>
    </dgm:pt>
    <dgm:pt modelId="{40BC51BA-9C4A-499D-91DC-BBA2AD2C0DF1}" type="pres">
      <dgm:prSet presAssocID="{FA11B8AD-5DFB-40FD-9364-ECAA1D19B625}" presName="hierRoot3" presStyleCnt="0"/>
      <dgm:spPr/>
      <dgm:t>
        <a:bodyPr/>
        <a:lstStyle/>
        <a:p>
          <a:endParaRPr lang="en-US"/>
        </a:p>
      </dgm:t>
    </dgm:pt>
    <dgm:pt modelId="{E57D57DF-5041-4489-83FD-B582BD83DAFB}" type="pres">
      <dgm:prSet presAssocID="{FA11B8AD-5DFB-40FD-9364-ECAA1D19B625}" presName="composite3" presStyleCnt="0"/>
      <dgm:spPr/>
      <dgm:t>
        <a:bodyPr/>
        <a:lstStyle/>
        <a:p>
          <a:endParaRPr lang="en-US"/>
        </a:p>
      </dgm:t>
    </dgm:pt>
    <dgm:pt modelId="{09E98232-2285-4EF4-9F50-177E208B1C81}" type="pres">
      <dgm:prSet presAssocID="{FA11B8AD-5DFB-40FD-9364-ECAA1D19B625}" presName="background3" presStyleLbl="node3" presStyleIdx="3" presStyleCnt="5"/>
      <dgm:spPr/>
      <dgm:t>
        <a:bodyPr/>
        <a:lstStyle/>
        <a:p>
          <a:endParaRPr lang="en-US"/>
        </a:p>
      </dgm:t>
    </dgm:pt>
    <dgm:pt modelId="{1EFE0BA5-8FDB-4634-A6A4-E7D3FB7DF3ED}" type="pres">
      <dgm:prSet presAssocID="{FA11B8AD-5DFB-40FD-9364-ECAA1D19B625}" presName="text3" presStyleLbl="fgAcc3" presStyleIdx="3" presStyleCnt="5" custScaleY="1153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5E3E36-82C3-4A13-B950-A1C9AAF03569}" type="pres">
      <dgm:prSet presAssocID="{FA11B8AD-5DFB-40FD-9364-ECAA1D19B625}" presName="hierChild4" presStyleCnt="0"/>
      <dgm:spPr/>
      <dgm:t>
        <a:bodyPr/>
        <a:lstStyle/>
        <a:p>
          <a:endParaRPr lang="en-US"/>
        </a:p>
      </dgm:t>
    </dgm:pt>
    <dgm:pt modelId="{9C5D54F2-33CB-4402-8D26-3E5647B671E5}" type="pres">
      <dgm:prSet presAssocID="{68DAA813-AADE-42AA-9C58-A45982578D25}" presName="Name17" presStyleLbl="parChTrans1D3" presStyleIdx="4" presStyleCnt="5"/>
      <dgm:spPr/>
      <dgm:t>
        <a:bodyPr/>
        <a:lstStyle/>
        <a:p>
          <a:endParaRPr lang="en-US"/>
        </a:p>
      </dgm:t>
    </dgm:pt>
    <dgm:pt modelId="{4E92C99E-3AB0-4B8E-86D6-486CF9D910A0}" type="pres">
      <dgm:prSet presAssocID="{2913DD8C-AC29-443F-BFDD-EA426D510893}" presName="hierRoot3" presStyleCnt="0"/>
      <dgm:spPr/>
      <dgm:t>
        <a:bodyPr/>
        <a:lstStyle/>
        <a:p>
          <a:endParaRPr lang="en-US"/>
        </a:p>
      </dgm:t>
    </dgm:pt>
    <dgm:pt modelId="{98750527-8EE1-49FB-9D8B-6A995954CA70}" type="pres">
      <dgm:prSet presAssocID="{2913DD8C-AC29-443F-BFDD-EA426D510893}" presName="composite3" presStyleCnt="0"/>
      <dgm:spPr/>
      <dgm:t>
        <a:bodyPr/>
        <a:lstStyle/>
        <a:p>
          <a:endParaRPr lang="en-US"/>
        </a:p>
      </dgm:t>
    </dgm:pt>
    <dgm:pt modelId="{E5BEF3B0-1884-4B4E-A050-AD59216879BD}" type="pres">
      <dgm:prSet presAssocID="{2913DD8C-AC29-443F-BFDD-EA426D510893}" presName="background3" presStyleLbl="node3" presStyleIdx="4" presStyleCnt="5"/>
      <dgm:spPr/>
      <dgm:t>
        <a:bodyPr/>
        <a:lstStyle/>
        <a:p>
          <a:endParaRPr lang="en-US"/>
        </a:p>
      </dgm:t>
    </dgm:pt>
    <dgm:pt modelId="{31425DAB-F44D-4117-8F55-4AEF4EE63958}" type="pres">
      <dgm:prSet presAssocID="{2913DD8C-AC29-443F-BFDD-EA426D510893}" presName="text3" presStyleLbl="fgAcc3" presStyleIdx="4" presStyleCnt="5" custScaleX="182976" custScaleY="110391" custLinFactNeighborX="-12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EE323C-D6C0-4CF0-B1D5-DCADBC595726}" type="pres">
      <dgm:prSet presAssocID="{2913DD8C-AC29-443F-BFDD-EA426D510893}" presName="hierChild4" presStyleCnt="0"/>
      <dgm:spPr/>
      <dgm:t>
        <a:bodyPr/>
        <a:lstStyle/>
        <a:p>
          <a:endParaRPr lang="en-US"/>
        </a:p>
      </dgm:t>
    </dgm:pt>
  </dgm:ptLst>
  <dgm:cxnLst>
    <dgm:cxn modelId="{DB9AAF55-3012-4FF5-85E1-DA08F2FF27E7}" type="presOf" srcId="{F122B95A-7699-4553-A326-A92D3E3E98E4}" destId="{CFDBF745-4F5C-4C3F-8BFB-89B59DD477B0}" srcOrd="0" destOrd="0" presId="urn:microsoft.com/office/officeart/2005/8/layout/hierarchy1"/>
    <dgm:cxn modelId="{B39A97DB-C252-4A78-9CD6-AEE916D9A0CA}" type="presOf" srcId="{52F0BC1D-0C73-477A-8E9B-2D796F4C0228}" destId="{24ED1D61-5B0D-418E-B85D-B04FC058A40C}" srcOrd="0" destOrd="0" presId="urn:microsoft.com/office/officeart/2005/8/layout/hierarchy1"/>
    <dgm:cxn modelId="{A69C9DE4-C50F-48FC-8507-CC43A2445744}" type="presOf" srcId="{6C3DDB54-F725-48F5-AB1F-9C0DEBB32EE1}" destId="{09870F0A-B1A2-4331-B28D-E29EB704CFFE}" srcOrd="0" destOrd="0" presId="urn:microsoft.com/office/officeart/2005/8/layout/hierarchy1"/>
    <dgm:cxn modelId="{E64F520D-E29C-40A2-849C-7B96040A0989}" type="presOf" srcId="{6EE793CD-6A46-4ECA-A5F1-EDBEE7D3AF2B}" destId="{916BD553-12D3-4D26-8C04-998F741D9D9A}" srcOrd="0" destOrd="0" presId="urn:microsoft.com/office/officeart/2005/8/layout/hierarchy1"/>
    <dgm:cxn modelId="{70110FDE-18E2-4C3E-B62C-36AE302060B7}" type="presOf" srcId="{7208F524-2BC8-46F7-8C05-339095F9DE7B}" destId="{0ACCB09B-9F6F-453E-A98C-EB2E84A325DE}" srcOrd="0" destOrd="0" presId="urn:microsoft.com/office/officeart/2005/8/layout/hierarchy1"/>
    <dgm:cxn modelId="{5D1D3A16-7CE3-4515-A985-523E48E3837F}" srcId="{4CD45D53-4078-477C-88F8-EB75A6642E1F}" destId="{652B4495-FB12-4E9E-82CF-8DC830F39CEA}" srcOrd="0" destOrd="0" parTransId="{A906E4A7-FA42-44AE-B35F-EF51234D5820}" sibTransId="{6EDEC4E4-AF7E-48DC-9661-C2DBCFA71ED3}"/>
    <dgm:cxn modelId="{767BFE55-FB5A-4227-944A-1612FD91A747}" srcId="{652B4495-FB12-4E9E-82CF-8DC830F39CEA}" destId="{D6F1E402-BB43-4D98-90DA-BB2261F026F1}" srcOrd="0" destOrd="0" parTransId="{AA5D3110-02FD-4292-8E1E-C951504C7F33}" sibTransId="{3572BDF1-F8A1-4C77-96FE-8753E5E65ABB}"/>
    <dgm:cxn modelId="{1A7E7E43-75C4-4F6A-ACC5-B3A1EC22BC7F}" type="presOf" srcId="{FA11B8AD-5DFB-40FD-9364-ECAA1D19B625}" destId="{1EFE0BA5-8FDB-4634-A6A4-E7D3FB7DF3ED}" srcOrd="0" destOrd="0" presId="urn:microsoft.com/office/officeart/2005/8/layout/hierarchy1"/>
    <dgm:cxn modelId="{5CB02086-0ACE-49C6-BBB7-68B19BD66381}" type="presOf" srcId="{AE09F9DA-B2D9-42C4-9A29-77B9F6248127}" destId="{340E59BA-0AFA-4A47-B835-D14E4C6CCF27}" srcOrd="0" destOrd="0" presId="urn:microsoft.com/office/officeart/2005/8/layout/hierarchy1"/>
    <dgm:cxn modelId="{718CBCC0-0C2A-4233-8CDF-CB74CB59C23E}" type="presOf" srcId="{2913DD8C-AC29-443F-BFDD-EA426D510893}" destId="{31425DAB-F44D-4117-8F55-4AEF4EE63958}" srcOrd="0" destOrd="0" presId="urn:microsoft.com/office/officeart/2005/8/layout/hierarchy1"/>
    <dgm:cxn modelId="{24935304-FE05-499A-90A4-4CEFA27BC414}" type="presOf" srcId="{D6F1E402-BB43-4D98-90DA-BB2261F026F1}" destId="{726E2896-BA8B-4C93-926C-138BF2F3C70D}" srcOrd="0" destOrd="0" presId="urn:microsoft.com/office/officeart/2005/8/layout/hierarchy1"/>
    <dgm:cxn modelId="{01E6803E-DD60-4C5D-BF50-6D796D4A7D9D}" srcId="{5AA74D09-505B-4610-943F-27C214D7E98D}" destId="{FA11B8AD-5DFB-40FD-9364-ECAA1D19B625}" srcOrd="1" destOrd="0" parTransId="{AE09F9DA-B2D9-42C4-9A29-77B9F6248127}" sibTransId="{F789339C-545D-496F-BE9B-B9621725E85A}"/>
    <dgm:cxn modelId="{3367B69F-B925-4F51-8EAD-50895112A75B}" type="presOf" srcId="{AA5D3110-02FD-4292-8E1E-C951504C7F33}" destId="{6B1C4E02-7620-464C-A620-A6EEE39F566B}" srcOrd="0" destOrd="0" presId="urn:microsoft.com/office/officeart/2005/8/layout/hierarchy1"/>
    <dgm:cxn modelId="{41920D83-1982-45EA-8E08-3A52505BEFDA}" type="presOf" srcId="{68DAA813-AADE-42AA-9C58-A45982578D25}" destId="{9C5D54F2-33CB-4402-8D26-3E5647B671E5}" srcOrd="0" destOrd="0" presId="urn:microsoft.com/office/officeart/2005/8/layout/hierarchy1"/>
    <dgm:cxn modelId="{35A016C3-FB4B-4F41-9F61-96462CEF52A3}" srcId="{652B4495-FB12-4E9E-82CF-8DC830F39CEA}" destId="{5AA74D09-505B-4610-943F-27C214D7E98D}" srcOrd="1" destOrd="0" parTransId="{52F0BC1D-0C73-477A-8E9B-2D796F4C0228}" sibTransId="{0F1A3468-F5EA-4EE8-87F1-6C28683671EC}"/>
    <dgm:cxn modelId="{ED929758-D797-4D7C-A2B3-1B568630FF6B}" type="presOf" srcId="{5AA74D09-505B-4610-943F-27C214D7E98D}" destId="{2ACC3EF3-0C5A-4957-ABE6-AE3535DB429C}" srcOrd="0" destOrd="0" presId="urn:microsoft.com/office/officeart/2005/8/layout/hierarchy1"/>
    <dgm:cxn modelId="{EB85E20B-A1F9-4C09-A15C-5AF478C8977F}" type="presOf" srcId="{BEBCDE52-ED5B-422C-9DA4-DF78AB5BC8D8}" destId="{BAD86F11-A155-4E02-A5EC-A9EC8DE823F1}" srcOrd="0" destOrd="0" presId="urn:microsoft.com/office/officeart/2005/8/layout/hierarchy1"/>
    <dgm:cxn modelId="{C9F9D477-94FD-45F3-97D6-B7B2FA50BD9F}" type="presOf" srcId="{4CD45D53-4078-477C-88F8-EB75A6642E1F}" destId="{6F65A33D-4F50-466A-846D-B5E5E48C10AB}" srcOrd="0" destOrd="0" presId="urn:microsoft.com/office/officeart/2005/8/layout/hierarchy1"/>
    <dgm:cxn modelId="{2D3A385D-DACD-4066-AD30-B2F929166534}" srcId="{5AA74D09-505B-4610-943F-27C214D7E98D}" destId="{FFBE8BA3-0270-4BB7-93A2-34733991F055}" srcOrd="0" destOrd="0" parTransId="{6EE793CD-6A46-4ECA-A5F1-EDBEE7D3AF2B}" sibTransId="{4C0FCC40-D7BD-4C9F-AF28-174FBAF8EB44}"/>
    <dgm:cxn modelId="{5804A430-C03E-44FD-8561-4C898AD5E3BA}" srcId="{D6F1E402-BB43-4D98-90DA-BB2261F026F1}" destId="{BEBCDE52-ED5B-422C-9DA4-DF78AB5BC8D8}" srcOrd="0" destOrd="0" parTransId="{7208F524-2BC8-46F7-8C05-339095F9DE7B}" sibTransId="{E84A6B59-7315-49F5-A13F-8FA7BDC3944B}"/>
    <dgm:cxn modelId="{85544B74-2847-4320-AB40-702348259DBD}" type="presOf" srcId="{652B4495-FB12-4E9E-82CF-8DC830F39CEA}" destId="{43FA9CEA-20C6-4BC4-ADDD-EAAFE285EEE4}" srcOrd="0" destOrd="0" presId="urn:microsoft.com/office/officeart/2005/8/layout/hierarchy1"/>
    <dgm:cxn modelId="{C7827E89-EC46-4D06-A758-8D38FD94ED9A}" type="presOf" srcId="{FFBE8BA3-0270-4BB7-93A2-34733991F055}" destId="{15F65912-27D0-4C50-872B-2CCE25512F6F}" srcOrd="0" destOrd="0" presId="urn:microsoft.com/office/officeart/2005/8/layout/hierarchy1"/>
    <dgm:cxn modelId="{73170864-C3DA-43B2-908D-2F947407D81C}" srcId="{5AA74D09-505B-4610-943F-27C214D7E98D}" destId="{2913DD8C-AC29-443F-BFDD-EA426D510893}" srcOrd="2" destOrd="0" parTransId="{68DAA813-AADE-42AA-9C58-A45982578D25}" sibTransId="{1E2B85EA-9E8D-4E77-9FD7-D01450B6C876}"/>
    <dgm:cxn modelId="{5C06FA35-17BF-428C-8548-B85BAF2FE56A}" srcId="{D6F1E402-BB43-4D98-90DA-BB2261F026F1}" destId="{F122B95A-7699-4553-A326-A92D3E3E98E4}" srcOrd="1" destOrd="0" parTransId="{6C3DDB54-F725-48F5-AB1F-9C0DEBB32EE1}" sibTransId="{1E181B89-88CA-4CBE-8E53-DC40F0E55912}"/>
    <dgm:cxn modelId="{C439406A-D173-4BCD-A96C-7EAECDEEC1BB}" type="presParOf" srcId="{6F65A33D-4F50-466A-846D-B5E5E48C10AB}" destId="{4F094A18-44C2-4263-A7A1-FD961B0F6274}" srcOrd="0" destOrd="0" presId="urn:microsoft.com/office/officeart/2005/8/layout/hierarchy1"/>
    <dgm:cxn modelId="{BC52A299-F205-44E6-BFEF-C109C4E14753}" type="presParOf" srcId="{4F094A18-44C2-4263-A7A1-FD961B0F6274}" destId="{852BA00B-800E-4A30-957C-41CA599D4AC3}" srcOrd="0" destOrd="0" presId="urn:microsoft.com/office/officeart/2005/8/layout/hierarchy1"/>
    <dgm:cxn modelId="{AF716D57-4B8E-4CF7-A713-D6A412A2E12D}" type="presParOf" srcId="{852BA00B-800E-4A30-957C-41CA599D4AC3}" destId="{EFED05F4-DDBE-4894-8477-F135AE0D557A}" srcOrd="0" destOrd="0" presId="urn:microsoft.com/office/officeart/2005/8/layout/hierarchy1"/>
    <dgm:cxn modelId="{7A68885B-8C2A-4D46-A27B-46B140AF21E1}" type="presParOf" srcId="{852BA00B-800E-4A30-957C-41CA599D4AC3}" destId="{43FA9CEA-20C6-4BC4-ADDD-EAAFE285EEE4}" srcOrd="1" destOrd="0" presId="urn:microsoft.com/office/officeart/2005/8/layout/hierarchy1"/>
    <dgm:cxn modelId="{B3BEDFC9-D2C2-4EFF-BB43-3B525387E0DB}" type="presParOf" srcId="{4F094A18-44C2-4263-A7A1-FD961B0F6274}" destId="{DFD0FE63-9F75-4F5F-B3B2-F506727788D2}" srcOrd="1" destOrd="0" presId="urn:microsoft.com/office/officeart/2005/8/layout/hierarchy1"/>
    <dgm:cxn modelId="{74F3B786-2DDB-4301-80AB-7933B204D2A9}" type="presParOf" srcId="{DFD0FE63-9F75-4F5F-B3B2-F506727788D2}" destId="{6B1C4E02-7620-464C-A620-A6EEE39F566B}" srcOrd="0" destOrd="0" presId="urn:microsoft.com/office/officeart/2005/8/layout/hierarchy1"/>
    <dgm:cxn modelId="{2F2CFBDB-3071-4F8A-BEC0-76155DD6E530}" type="presParOf" srcId="{DFD0FE63-9F75-4F5F-B3B2-F506727788D2}" destId="{F6DEA592-368B-43D9-863E-AC9680B5A34B}" srcOrd="1" destOrd="0" presId="urn:microsoft.com/office/officeart/2005/8/layout/hierarchy1"/>
    <dgm:cxn modelId="{7B90A47F-3484-43A5-9267-C2F3ED9B16BE}" type="presParOf" srcId="{F6DEA592-368B-43D9-863E-AC9680B5A34B}" destId="{75DDF98E-C2B0-4086-9BA0-BA6A1062D547}" srcOrd="0" destOrd="0" presId="urn:microsoft.com/office/officeart/2005/8/layout/hierarchy1"/>
    <dgm:cxn modelId="{DF55AD04-5BF1-482F-9C33-4C127204D42D}" type="presParOf" srcId="{75DDF98E-C2B0-4086-9BA0-BA6A1062D547}" destId="{E75F3765-1270-4554-A6B1-67C6C32E0637}" srcOrd="0" destOrd="0" presId="urn:microsoft.com/office/officeart/2005/8/layout/hierarchy1"/>
    <dgm:cxn modelId="{66F7FC2A-3AF7-49AB-BD50-7E59D4C9D133}" type="presParOf" srcId="{75DDF98E-C2B0-4086-9BA0-BA6A1062D547}" destId="{726E2896-BA8B-4C93-926C-138BF2F3C70D}" srcOrd="1" destOrd="0" presId="urn:microsoft.com/office/officeart/2005/8/layout/hierarchy1"/>
    <dgm:cxn modelId="{77A92039-1265-4284-9D6A-C028C7F40690}" type="presParOf" srcId="{F6DEA592-368B-43D9-863E-AC9680B5A34B}" destId="{CB6B0027-C496-4D6D-9851-A50EF54046EE}" srcOrd="1" destOrd="0" presId="urn:microsoft.com/office/officeart/2005/8/layout/hierarchy1"/>
    <dgm:cxn modelId="{149B1DE3-AC50-45BF-8F97-D77BDFE75451}" type="presParOf" srcId="{CB6B0027-C496-4D6D-9851-A50EF54046EE}" destId="{0ACCB09B-9F6F-453E-A98C-EB2E84A325DE}" srcOrd="0" destOrd="0" presId="urn:microsoft.com/office/officeart/2005/8/layout/hierarchy1"/>
    <dgm:cxn modelId="{FE4C0664-7DC4-4180-B0B7-F7BA08AD0FB0}" type="presParOf" srcId="{CB6B0027-C496-4D6D-9851-A50EF54046EE}" destId="{EA744035-3605-4CAF-AA3B-81E1B92E7D41}" srcOrd="1" destOrd="0" presId="urn:microsoft.com/office/officeart/2005/8/layout/hierarchy1"/>
    <dgm:cxn modelId="{112A7673-2787-4892-99C5-8664962F7A96}" type="presParOf" srcId="{EA744035-3605-4CAF-AA3B-81E1B92E7D41}" destId="{744CAF3E-DF00-4122-9839-60C9A43FB884}" srcOrd="0" destOrd="0" presId="urn:microsoft.com/office/officeart/2005/8/layout/hierarchy1"/>
    <dgm:cxn modelId="{5C082632-50B2-4704-9411-6DE84BD0E1F2}" type="presParOf" srcId="{744CAF3E-DF00-4122-9839-60C9A43FB884}" destId="{599EFEE5-9DEF-44BF-86ED-6FA15129D1A2}" srcOrd="0" destOrd="0" presId="urn:microsoft.com/office/officeart/2005/8/layout/hierarchy1"/>
    <dgm:cxn modelId="{0274105A-F696-4F13-B5FB-4F704EAE03D1}" type="presParOf" srcId="{744CAF3E-DF00-4122-9839-60C9A43FB884}" destId="{BAD86F11-A155-4E02-A5EC-A9EC8DE823F1}" srcOrd="1" destOrd="0" presId="urn:microsoft.com/office/officeart/2005/8/layout/hierarchy1"/>
    <dgm:cxn modelId="{E9725316-CDAC-41EE-B78D-75FAA3EF1E42}" type="presParOf" srcId="{EA744035-3605-4CAF-AA3B-81E1B92E7D41}" destId="{81118493-6378-4445-A428-6D022F186084}" srcOrd="1" destOrd="0" presId="urn:microsoft.com/office/officeart/2005/8/layout/hierarchy1"/>
    <dgm:cxn modelId="{919E6E3D-9829-4C1C-9125-4FBC06FE4014}" type="presParOf" srcId="{CB6B0027-C496-4D6D-9851-A50EF54046EE}" destId="{09870F0A-B1A2-4331-B28D-E29EB704CFFE}" srcOrd="2" destOrd="0" presId="urn:microsoft.com/office/officeart/2005/8/layout/hierarchy1"/>
    <dgm:cxn modelId="{F3648479-3DF3-4C6B-BAD5-2C1D7E527847}" type="presParOf" srcId="{CB6B0027-C496-4D6D-9851-A50EF54046EE}" destId="{AF5EBEA6-F468-4C26-9B6C-7E79418BD348}" srcOrd="3" destOrd="0" presId="urn:microsoft.com/office/officeart/2005/8/layout/hierarchy1"/>
    <dgm:cxn modelId="{BFF89CF7-E0A0-4527-B4A2-B3CDC525D353}" type="presParOf" srcId="{AF5EBEA6-F468-4C26-9B6C-7E79418BD348}" destId="{3F852AC8-E81D-4A0B-9FEB-BB79F81F3832}" srcOrd="0" destOrd="0" presId="urn:microsoft.com/office/officeart/2005/8/layout/hierarchy1"/>
    <dgm:cxn modelId="{6042CA7D-63A9-463B-B266-699983941D01}" type="presParOf" srcId="{3F852AC8-E81D-4A0B-9FEB-BB79F81F3832}" destId="{C985590D-F6C7-4AD9-887B-E8AFC4BC3DD8}" srcOrd="0" destOrd="0" presId="urn:microsoft.com/office/officeart/2005/8/layout/hierarchy1"/>
    <dgm:cxn modelId="{08DEEA1D-AF37-4218-9389-E2650DC44FD6}" type="presParOf" srcId="{3F852AC8-E81D-4A0B-9FEB-BB79F81F3832}" destId="{CFDBF745-4F5C-4C3F-8BFB-89B59DD477B0}" srcOrd="1" destOrd="0" presId="urn:microsoft.com/office/officeart/2005/8/layout/hierarchy1"/>
    <dgm:cxn modelId="{0FFFC6A4-2A37-43A8-80AE-7C97CF6767F0}" type="presParOf" srcId="{AF5EBEA6-F468-4C26-9B6C-7E79418BD348}" destId="{D5B13471-8156-47C1-852C-793FB1288F48}" srcOrd="1" destOrd="0" presId="urn:microsoft.com/office/officeart/2005/8/layout/hierarchy1"/>
    <dgm:cxn modelId="{B02D599C-9E93-4E97-A0A2-49619D995FB2}" type="presParOf" srcId="{DFD0FE63-9F75-4F5F-B3B2-F506727788D2}" destId="{24ED1D61-5B0D-418E-B85D-B04FC058A40C}" srcOrd="2" destOrd="0" presId="urn:microsoft.com/office/officeart/2005/8/layout/hierarchy1"/>
    <dgm:cxn modelId="{55C51C74-36D0-4FCB-85F0-89523A6DF840}" type="presParOf" srcId="{DFD0FE63-9F75-4F5F-B3B2-F506727788D2}" destId="{40726CE0-0BA0-4AD3-A1E9-06DC64D7956A}" srcOrd="3" destOrd="0" presId="urn:microsoft.com/office/officeart/2005/8/layout/hierarchy1"/>
    <dgm:cxn modelId="{37A9AD37-6290-4463-ABEE-E5559BCED704}" type="presParOf" srcId="{40726CE0-0BA0-4AD3-A1E9-06DC64D7956A}" destId="{A31E498C-FAD7-4DEC-8A01-773AD38F2816}" srcOrd="0" destOrd="0" presId="urn:microsoft.com/office/officeart/2005/8/layout/hierarchy1"/>
    <dgm:cxn modelId="{54A0A4C4-390D-4094-9325-9DE16E0724D2}" type="presParOf" srcId="{A31E498C-FAD7-4DEC-8A01-773AD38F2816}" destId="{CE54C2D6-C4F9-414C-B593-DB8E114B18B0}" srcOrd="0" destOrd="0" presId="urn:microsoft.com/office/officeart/2005/8/layout/hierarchy1"/>
    <dgm:cxn modelId="{1EEFEFA1-7F4D-4235-B897-B15EFC2C782B}" type="presParOf" srcId="{A31E498C-FAD7-4DEC-8A01-773AD38F2816}" destId="{2ACC3EF3-0C5A-4957-ABE6-AE3535DB429C}" srcOrd="1" destOrd="0" presId="urn:microsoft.com/office/officeart/2005/8/layout/hierarchy1"/>
    <dgm:cxn modelId="{FDAF9DA4-84C4-4EB2-B1CF-C191D4F2EB6C}" type="presParOf" srcId="{40726CE0-0BA0-4AD3-A1E9-06DC64D7956A}" destId="{8DE686E6-EFAB-4AE7-AFC4-898BDA6E158E}" srcOrd="1" destOrd="0" presId="urn:microsoft.com/office/officeart/2005/8/layout/hierarchy1"/>
    <dgm:cxn modelId="{E9810504-5DD3-45E6-AA3F-54D5DE8ADD6D}" type="presParOf" srcId="{8DE686E6-EFAB-4AE7-AFC4-898BDA6E158E}" destId="{916BD553-12D3-4D26-8C04-998F741D9D9A}" srcOrd="0" destOrd="0" presId="urn:microsoft.com/office/officeart/2005/8/layout/hierarchy1"/>
    <dgm:cxn modelId="{2A3EE835-C48C-4C87-889B-F775CCC54216}" type="presParOf" srcId="{8DE686E6-EFAB-4AE7-AFC4-898BDA6E158E}" destId="{61757D2E-D74D-42AF-99AE-11D20A40FBB2}" srcOrd="1" destOrd="0" presId="urn:microsoft.com/office/officeart/2005/8/layout/hierarchy1"/>
    <dgm:cxn modelId="{CF406312-1091-44EF-BF7E-CDCCB4F8EC1F}" type="presParOf" srcId="{61757D2E-D74D-42AF-99AE-11D20A40FBB2}" destId="{E71934DC-CFBD-4B5D-908C-49DA099BF38D}" srcOrd="0" destOrd="0" presId="urn:microsoft.com/office/officeart/2005/8/layout/hierarchy1"/>
    <dgm:cxn modelId="{813B7B90-3733-4819-BCE0-FBCF56FDE56A}" type="presParOf" srcId="{E71934DC-CFBD-4B5D-908C-49DA099BF38D}" destId="{44506444-30E4-4C54-AD14-B1FA11125A8B}" srcOrd="0" destOrd="0" presId="urn:microsoft.com/office/officeart/2005/8/layout/hierarchy1"/>
    <dgm:cxn modelId="{CD4DEACE-2739-48F2-9BC0-9E1E3E1C0ACC}" type="presParOf" srcId="{E71934DC-CFBD-4B5D-908C-49DA099BF38D}" destId="{15F65912-27D0-4C50-872B-2CCE25512F6F}" srcOrd="1" destOrd="0" presId="urn:microsoft.com/office/officeart/2005/8/layout/hierarchy1"/>
    <dgm:cxn modelId="{88D4CC84-6A43-40F4-BA4B-9227CF05C33D}" type="presParOf" srcId="{61757D2E-D74D-42AF-99AE-11D20A40FBB2}" destId="{25471794-F05F-486C-A5B5-4D3A8DD46DB0}" srcOrd="1" destOrd="0" presId="urn:microsoft.com/office/officeart/2005/8/layout/hierarchy1"/>
    <dgm:cxn modelId="{39406EFF-DB60-4CD5-A2D4-E753872DE0D9}" type="presParOf" srcId="{8DE686E6-EFAB-4AE7-AFC4-898BDA6E158E}" destId="{340E59BA-0AFA-4A47-B835-D14E4C6CCF27}" srcOrd="2" destOrd="0" presId="urn:microsoft.com/office/officeart/2005/8/layout/hierarchy1"/>
    <dgm:cxn modelId="{09362710-E95E-4589-81DC-46F3F45127AE}" type="presParOf" srcId="{8DE686E6-EFAB-4AE7-AFC4-898BDA6E158E}" destId="{40BC51BA-9C4A-499D-91DC-BBA2AD2C0DF1}" srcOrd="3" destOrd="0" presId="urn:microsoft.com/office/officeart/2005/8/layout/hierarchy1"/>
    <dgm:cxn modelId="{5EC7FE0B-1A05-463C-BD23-22ECC5917FEE}" type="presParOf" srcId="{40BC51BA-9C4A-499D-91DC-BBA2AD2C0DF1}" destId="{E57D57DF-5041-4489-83FD-B582BD83DAFB}" srcOrd="0" destOrd="0" presId="urn:microsoft.com/office/officeart/2005/8/layout/hierarchy1"/>
    <dgm:cxn modelId="{FB9139BD-695E-4EA7-84B5-7451B8DF4294}" type="presParOf" srcId="{E57D57DF-5041-4489-83FD-B582BD83DAFB}" destId="{09E98232-2285-4EF4-9F50-177E208B1C81}" srcOrd="0" destOrd="0" presId="urn:microsoft.com/office/officeart/2005/8/layout/hierarchy1"/>
    <dgm:cxn modelId="{1F36EDEF-F712-45A9-91BF-CFA93F8AFFFE}" type="presParOf" srcId="{E57D57DF-5041-4489-83FD-B582BD83DAFB}" destId="{1EFE0BA5-8FDB-4634-A6A4-E7D3FB7DF3ED}" srcOrd="1" destOrd="0" presId="urn:microsoft.com/office/officeart/2005/8/layout/hierarchy1"/>
    <dgm:cxn modelId="{D77582B5-2FC1-425C-AC12-D41D52E4E96A}" type="presParOf" srcId="{40BC51BA-9C4A-499D-91DC-BBA2AD2C0DF1}" destId="{035E3E36-82C3-4A13-B950-A1C9AAF03569}" srcOrd="1" destOrd="0" presId="urn:microsoft.com/office/officeart/2005/8/layout/hierarchy1"/>
    <dgm:cxn modelId="{472982AD-4B11-4C07-8F1E-687D6068249F}" type="presParOf" srcId="{8DE686E6-EFAB-4AE7-AFC4-898BDA6E158E}" destId="{9C5D54F2-33CB-4402-8D26-3E5647B671E5}" srcOrd="4" destOrd="0" presId="urn:microsoft.com/office/officeart/2005/8/layout/hierarchy1"/>
    <dgm:cxn modelId="{8E21A43E-20F8-47D5-8AEB-1AFFC8736C3B}" type="presParOf" srcId="{8DE686E6-EFAB-4AE7-AFC4-898BDA6E158E}" destId="{4E92C99E-3AB0-4B8E-86D6-486CF9D910A0}" srcOrd="5" destOrd="0" presId="urn:microsoft.com/office/officeart/2005/8/layout/hierarchy1"/>
    <dgm:cxn modelId="{1C877A8B-4339-441B-9D87-A4E582048A17}" type="presParOf" srcId="{4E92C99E-3AB0-4B8E-86D6-486CF9D910A0}" destId="{98750527-8EE1-49FB-9D8B-6A995954CA70}" srcOrd="0" destOrd="0" presId="urn:microsoft.com/office/officeart/2005/8/layout/hierarchy1"/>
    <dgm:cxn modelId="{01A4E63A-5D27-479F-AD72-A4CE42E879D9}" type="presParOf" srcId="{98750527-8EE1-49FB-9D8B-6A995954CA70}" destId="{E5BEF3B0-1884-4B4E-A050-AD59216879BD}" srcOrd="0" destOrd="0" presId="urn:microsoft.com/office/officeart/2005/8/layout/hierarchy1"/>
    <dgm:cxn modelId="{40DFDA79-2FD8-4E80-86E1-E89774F63B57}" type="presParOf" srcId="{98750527-8EE1-49FB-9D8B-6A995954CA70}" destId="{31425DAB-F44D-4117-8F55-4AEF4EE63958}" srcOrd="1" destOrd="0" presId="urn:microsoft.com/office/officeart/2005/8/layout/hierarchy1"/>
    <dgm:cxn modelId="{93DF3814-E118-42B1-9CD6-3D655512FE80}" type="presParOf" srcId="{4E92C99E-3AB0-4B8E-86D6-486CF9D910A0}" destId="{C3EE323C-D6C0-4CF0-B1D5-DCADBC5957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EC6701-40FD-418B-B873-9F559DE12152}" type="doc">
      <dgm:prSet loTypeId="urn:microsoft.com/office/officeart/2011/layout/RadialPictureList" loCatId="picture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D21551B-771A-4A32-AE11-9051D553F15A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vi-V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1. Nguồn gốc, xuất xứ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EB8C5D9-D665-4DF2-8351-AA22DE9C6FBC}" type="parTrans" cxnId="{E88D71FD-4BCC-4290-A53F-B210100F3735}">
      <dgm:prSet/>
      <dgm:spPr/>
      <dgm:t>
        <a:bodyPr/>
        <a:lstStyle/>
        <a:p>
          <a:endParaRPr lang="en-US"/>
        </a:p>
      </dgm:t>
    </dgm:pt>
    <dgm:pt modelId="{35E97AD4-A2D4-4190-B71B-D2F2328ADD6D}" type="sibTrans" cxnId="{E88D71FD-4BCC-4290-A53F-B210100F3735}">
      <dgm:prSet/>
      <dgm:spPr/>
      <dgm:t>
        <a:bodyPr/>
        <a:lstStyle/>
        <a:p>
          <a:endParaRPr lang="en-US"/>
        </a:p>
      </dgm:t>
    </dgm:pt>
    <dgm:pt modelId="{F961F5B9-B057-441A-BEE1-4BB319572819}">
      <dgm:prSet phldrT="[Text]"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Nguyễn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Du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đã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lấy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cốt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truyện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truyện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văn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xuôi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"Kim </a:t>
          </a:r>
          <a:r>
            <a:rPr lang="en-US" sz="2400" b="1" i="1" dirty="0" err="1" smtClean="0">
              <a:latin typeface="Times New Roman" pitchFamily="18" charset="0"/>
              <a:cs typeface="Times New Roman" pitchFamily="18" charset="0"/>
            </a:rPr>
            <a:t>Vân</a:t>
          </a:r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i="1" dirty="0" err="1" smtClean="0">
              <a:latin typeface="Times New Roman" pitchFamily="18" charset="0"/>
              <a:cs typeface="Times New Roman" pitchFamily="18" charset="0"/>
            </a:rPr>
            <a:t>Kiều</a:t>
          </a:r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i="1" dirty="0" err="1" smtClean="0">
              <a:latin typeface="Times New Roman" pitchFamily="18" charset="0"/>
              <a:cs typeface="Times New Roman" pitchFamily="18" charset="0"/>
            </a:rPr>
            <a:t>truyện</a:t>
          </a:r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"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Thanh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Tâm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Tài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 (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lấy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bối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cảnh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Trung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Quốc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vua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Gia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Tĩnh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Đế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nhà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Minh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năm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1521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năm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1567) 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mà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sáng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ra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"</a:t>
          </a:r>
          <a:r>
            <a:rPr lang="en-US" sz="2400" b="1" i="1" dirty="0" err="1" smtClean="0">
              <a:latin typeface="Times New Roman" pitchFamily="18" charset="0"/>
              <a:cs typeface="Times New Roman" pitchFamily="18" charset="0"/>
            </a:rPr>
            <a:t>Truyện</a:t>
          </a:r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i="1" dirty="0" err="1" smtClean="0">
              <a:latin typeface="Times New Roman" pitchFamily="18" charset="0"/>
              <a:cs typeface="Times New Roman" pitchFamily="18" charset="0"/>
            </a:rPr>
            <a:t>Kiều</a:t>
          </a:r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". </a:t>
          </a:r>
        </a:p>
      </dgm:t>
    </dgm:pt>
    <dgm:pt modelId="{4C4FD54D-B704-4A3F-9462-715465C2EC0B}" type="parTrans" cxnId="{ADD6AE89-957D-43F2-8157-F889D13EEEAA}">
      <dgm:prSet/>
      <dgm:spPr/>
      <dgm:t>
        <a:bodyPr/>
        <a:lstStyle/>
        <a:p>
          <a:endParaRPr lang="en-US"/>
        </a:p>
      </dgm:t>
    </dgm:pt>
    <dgm:pt modelId="{5B9BB17A-D28E-48FD-A598-70A4BF5136C8}" type="sibTrans" cxnId="{ADD6AE89-957D-43F2-8157-F889D13EEEAA}">
      <dgm:prSet/>
      <dgm:spPr/>
      <dgm:t>
        <a:bodyPr/>
        <a:lstStyle/>
        <a:p>
          <a:endParaRPr lang="en-US"/>
        </a:p>
      </dgm:t>
    </dgm:pt>
    <dgm:pt modelId="{AC326160-1084-4A81-A0DE-1AA01099068F}">
      <dgm:prSet phldrT="[Text]" custT="1"/>
      <dgm:spPr/>
      <dgm:t>
        <a:bodyPr/>
        <a:lstStyle/>
        <a:p>
          <a:r>
            <a:rPr lang="en-US" sz="24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vi-VN" sz="24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Ban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tác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phẩm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lấy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là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vi-VN" sz="2400" b="1" i="1" dirty="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en-US" sz="2400" b="1" i="1" dirty="0" err="1" smtClean="0">
              <a:latin typeface="Times New Roman" pitchFamily="18" charset="0"/>
              <a:cs typeface="Times New Roman" pitchFamily="18" charset="0"/>
            </a:rPr>
            <a:t>Đoạn</a:t>
          </a:r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i="1" dirty="0" err="1" smtClean="0">
              <a:latin typeface="Times New Roman" pitchFamily="18" charset="0"/>
              <a:cs typeface="Times New Roman" pitchFamily="18" charset="0"/>
            </a:rPr>
            <a:t>trường</a:t>
          </a:r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i="1" dirty="0" err="1" smtClean="0">
              <a:latin typeface="Times New Roman" pitchFamily="18" charset="0"/>
              <a:cs typeface="Times New Roman" pitchFamily="18" charset="0"/>
            </a:rPr>
            <a:t>tân</a:t>
          </a:r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i="1" dirty="0" err="1" smtClean="0">
              <a:latin typeface="Times New Roman" pitchFamily="18" charset="0"/>
              <a:cs typeface="Times New Roman" pitchFamily="18" charset="0"/>
            </a:rPr>
            <a:t>thanh</a:t>
          </a:r>
          <a:r>
            <a:rPr lang="vi-VN" sz="2400" b="1" i="1" dirty="0" smtClean="0">
              <a:latin typeface="Times New Roman" pitchFamily="18" charset="0"/>
              <a:cs typeface="Times New Roman" pitchFamily="18" charset="0"/>
            </a:rPr>
            <a:t>”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nghĩa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là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"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tiếng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kêu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mới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nỗi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đau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lòng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đứt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ruột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",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sau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thành</a:t>
          </a:r>
          <a:r>
            <a:rPr lang="en-US" sz="2400" i="1" u="none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vi-VN" sz="2400" b="1" i="1" u="none" dirty="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en-US" sz="2400" b="1" i="1" u="none" dirty="0" err="1" smtClean="0">
              <a:latin typeface="Times New Roman" pitchFamily="18" charset="0"/>
              <a:cs typeface="Times New Roman" pitchFamily="18" charset="0"/>
            </a:rPr>
            <a:t>Truyện</a:t>
          </a:r>
          <a:r>
            <a:rPr lang="en-US" sz="2400" b="1" i="1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i="1" u="none" dirty="0" err="1" smtClean="0">
              <a:latin typeface="Times New Roman" pitchFamily="18" charset="0"/>
              <a:cs typeface="Times New Roman" pitchFamily="18" charset="0"/>
            </a:rPr>
            <a:t>Kiều</a:t>
          </a:r>
          <a:r>
            <a:rPr lang="vi-VN" sz="2400" b="1" i="1" u="none" dirty="0" smtClean="0">
              <a:latin typeface="Times New Roman" pitchFamily="18" charset="0"/>
              <a:cs typeface="Times New Roman" pitchFamily="18" charset="0"/>
            </a:rPr>
            <a:t>”</a:t>
          </a:r>
          <a:r>
            <a:rPr lang="en-US" sz="2400" b="1" i="1" u="none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b="1" i="1" u="none" dirty="0">
            <a:latin typeface="Times New Roman" pitchFamily="18" charset="0"/>
            <a:cs typeface="Times New Roman" pitchFamily="18" charset="0"/>
          </a:endParaRPr>
        </a:p>
      </dgm:t>
    </dgm:pt>
    <dgm:pt modelId="{AED4F503-258D-4703-9328-14407E820EDD}" type="parTrans" cxnId="{E228D9CE-0C28-4D71-A4DB-81CD4C6B3037}">
      <dgm:prSet/>
      <dgm:spPr/>
      <dgm:t>
        <a:bodyPr/>
        <a:lstStyle/>
        <a:p>
          <a:endParaRPr lang="en-US"/>
        </a:p>
      </dgm:t>
    </dgm:pt>
    <dgm:pt modelId="{6C58922D-00EA-4281-A4C7-7EF6061A5202}" type="sibTrans" cxnId="{E228D9CE-0C28-4D71-A4DB-81CD4C6B3037}">
      <dgm:prSet/>
      <dgm:spPr/>
      <dgm:t>
        <a:bodyPr/>
        <a:lstStyle/>
        <a:p>
          <a:endParaRPr lang="en-US"/>
        </a:p>
      </dgm:t>
    </dgm:pt>
    <dgm:pt modelId="{CA7952FD-6A27-48FC-BA71-58DE91A160E4}" type="pres">
      <dgm:prSet presAssocID="{9AEC6701-40FD-418B-B873-9F559DE12152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02BB425-0B78-4562-A3D5-425696D7137E}" type="pres">
      <dgm:prSet presAssocID="{2D21551B-771A-4A32-AE11-9051D553F15A}" presName="Parent" presStyleLbl="node1" presStyleIdx="0" presStyleCnt="2" custScaleX="147254" custLinFactNeighborX="-41356" custLinFactNeighborY="-1509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8A678673-DA22-4701-9DA5-61C31E61D9AB}" type="pres">
      <dgm:prSet presAssocID="{F961F5B9-B057-441A-BEE1-4BB319572819}" presName="Accent" presStyleLbl="node1" presStyleIdx="1" presStyleCnt="2"/>
      <dgm:spPr/>
      <dgm:t>
        <a:bodyPr/>
        <a:lstStyle/>
        <a:p>
          <a:endParaRPr lang="en-US"/>
        </a:p>
      </dgm:t>
    </dgm:pt>
    <dgm:pt modelId="{00F3F708-8F49-4C84-8F26-BDB46F7ED682}" type="pres">
      <dgm:prSet presAssocID="{F961F5B9-B057-441A-BEE1-4BB319572819}" presName="Image1" presStyleLbl="fgImgPlace1" presStyleIdx="0" presStyleCnt="2" custScaleX="149709" custScaleY="135790" custLinFactNeighborX="-17626" custLinFactNeighborY="-82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en-US"/>
        </a:p>
      </dgm:t>
    </dgm:pt>
    <dgm:pt modelId="{5159F60E-7BCF-45AA-9059-7B59E0649207}" type="pres">
      <dgm:prSet presAssocID="{F961F5B9-B057-441A-BEE1-4BB319572819}" presName="Child1" presStyleLbl="revTx" presStyleIdx="0" presStyleCnt="2" custScaleX="265093" custLinFactNeighborX="85186" custLinFactNeighborY="-6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93420-363E-4BC8-9528-939BB3F48B29}" type="pres">
      <dgm:prSet presAssocID="{AC326160-1084-4A81-A0DE-1AA01099068F}" presName="Image2" presStyleCnt="0"/>
      <dgm:spPr/>
      <dgm:t>
        <a:bodyPr/>
        <a:lstStyle/>
        <a:p>
          <a:endParaRPr lang="en-US"/>
        </a:p>
      </dgm:t>
    </dgm:pt>
    <dgm:pt modelId="{43471A8F-41D8-4291-9FCE-F8A6BD5C98CE}" type="pres">
      <dgm:prSet presAssocID="{AC326160-1084-4A81-A0DE-1AA01099068F}" presName="Image" presStyleLbl="fgImgPlace1" presStyleIdx="1" presStyleCnt="2" custScaleX="198657" custScaleY="148853" custLinFactNeighborX="-18053" custLinFactNeighborY="-100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39DA98C-40AF-42FF-8F27-56D49D3DBC39}" type="pres">
      <dgm:prSet presAssocID="{AC326160-1084-4A81-A0DE-1AA01099068F}" presName="Child2" presStyleLbl="revTx" presStyleIdx="1" presStyleCnt="2" custScaleX="264257" custLinFactX="19002" custLinFactNeighborX="100000" custLinFactNeighborY="9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28D9CE-0C28-4D71-A4DB-81CD4C6B3037}" srcId="{2D21551B-771A-4A32-AE11-9051D553F15A}" destId="{AC326160-1084-4A81-A0DE-1AA01099068F}" srcOrd="1" destOrd="0" parTransId="{AED4F503-258D-4703-9328-14407E820EDD}" sibTransId="{6C58922D-00EA-4281-A4C7-7EF6061A5202}"/>
    <dgm:cxn modelId="{E88D71FD-4BCC-4290-A53F-B210100F3735}" srcId="{9AEC6701-40FD-418B-B873-9F559DE12152}" destId="{2D21551B-771A-4A32-AE11-9051D553F15A}" srcOrd="0" destOrd="0" parTransId="{6EB8C5D9-D665-4DF2-8351-AA22DE9C6FBC}" sibTransId="{35E97AD4-A2D4-4190-B71B-D2F2328ADD6D}"/>
    <dgm:cxn modelId="{ADD6AE89-957D-43F2-8157-F889D13EEEAA}" srcId="{2D21551B-771A-4A32-AE11-9051D553F15A}" destId="{F961F5B9-B057-441A-BEE1-4BB319572819}" srcOrd="0" destOrd="0" parTransId="{4C4FD54D-B704-4A3F-9462-715465C2EC0B}" sibTransId="{5B9BB17A-D28E-48FD-A598-70A4BF5136C8}"/>
    <dgm:cxn modelId="{93AD0B71-A64A-44B4-91EC-A32D646B337F}" type="presOf" srcId="{F961F5B9-B057-441A-BEE1-4BB319572819}" destId="{5159F60E-7BCF-45AA-9059-7B59E0649207}" srcOrd="0" destOrd="0" presId="urn:microsoft.com/office/officeart/2011/layout/RadialPictureList"/>
    <dgm:cxn modelId="{C23FF23E-4CA5-4371-B123-86AE72DEB8D3}" type="presOf" srcId="{2D21551B-771A-4A32-AE11-9051D553F15A}" destId="{E02BB425-0B78-4562-A3D5-425696D7137E}" srcOrd="0" destOrd="0" presId="urn:microsoft.com/office/officeart/2011/layout/RadialPictureList"/>
    <dgm:cxn modelId="{5C1375E7-C730-46DD-8DEA-9013B88BFAED}" type="presOf" srcId="{9AEC6701-40FD-418B-B873-9F559DE12152}" destId="{CA7952FD-6A27-48FC-BA71-58DE91A160E4}" srcOrd="0" destOrd="0" presId="urn:microsoft.com/office/officeart/2011/layout/RadialPictureList"/>
    <dgm:cxn modelId="{5105F025-414A-4446-9870-D5BB7EC79516}" type="presOf" srcId="{AC326160-1084-4A81-A0DE-1AA01099068F}" destId="{E39DA98C-40AF-42FF-8F27-56D49D3DBC39}" srcOrd="0" destOrd="0" presId="urn:microsoft.com/office/officeart/2011/layout/RadialPictureList"/>
    <dgm:cxn modelId="{49559E72-C6C3-44BD-BDA0-FD88E66CCC4E}" type="presParOf" srcId="{CA7952FD-6A27-48FC-BA71-58DE91A160E4}" destId="{E02BB425-0B78-4562-A3D5-425696D7137E}" srcOrd="0" destOrd="0" presId="urn:microsoft.com/office/officeart/2011/layout/RadialPictureList"/>
    <dgm:cxn modelId="{7CAF66B5-A266-491F-A310-1952824F5307}" type="presParOf" srcId="{CA7952FD-6A27-48FC-BA71-58DE91A160E4}" destId="{8A678673-DA22-4701-9DA5-61C31E61D9AB}" srcOrd="1" destOrd="0" presId="urn:microsoft.com/office/officeart/2011/layout/RadialPictureList"/>
    <dgm:cxn modelId="{13FDE22D-3129-4E7B-9FE5-96F0E42A7F4B}" type="presParOf" srcId="{CA7952FD-6A27-48FC-BA71-58DE91A160E4}" destId="{00F3F708-8F49-4C84-8F26-BDB46F7ED682}" srcOrd="2" destOrd="0" presId="urn:microsoft.com/office/officeart/2011/layout/RadialPictureList"/>
    <dgm:cxn modelId="{301719B5-4DBE-4A4C-BEE9-08F03802A402}" type="presParOf" srcId="{CA7952FD-6A27-48FC-BA71-58DE91A160E4}" destId="{5159F60E-7BCF-45AA-9059-7B59E0649207}" srcOrd="3" destOrd="0" presId="urn:microsoft.com/office/officeart/2011/layout/RadialPictureList"/>
    <dgm:cxn modelId="{111D76BD-4D34-4262-AAF6-B2C8A0CBDFD3}" type="presParOf" srcId="{CA7952FD-6A27-48FC-BA71-58DE91A160E4}" destId="{9C293420-363E-4BC8-9528-939BB3F48B29}" srcOrd="4" destOrd="0" presId="urn:microsoft.com/office/officeart/2011/layout/RadialPictureList"/>
    <dgm:cxn modelId="{BCFD3111-A600-4DE4-8EDA-C02BCC31D098}" type="presParOf" srcId="{9C293420-363E-4BC8-9528-939BB3F48B29}" destId="{43471A8F-41D8-4291-9FCE-F8A6BD5C98CE}" srcOrd="0" destOrd="0" presId="urn:microsoft.com/office/officeart/2011/layout/RadialPictureList"/>
    <dgm:cxn modelId="{B23DD0A4-A7B1-4034-8C50-80614A04A98F}" type="presParOf" srcId="{CA7952FD-6A27-48FC-BA71-58DE91A160E4}" destId="{E39DA98C-40AF-42FF-8F27-56D49D3DBC39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9F790F-16D3-4E99-94D2-B1F9876119C2}" type="doc">
      <dgm:prSet loTypeId="urn:microsoft.com/office/officeart/2005/8/layout/hierarchy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4F8391-8F56-49BB-BF50-19A528B98571}">
      <dgm:prSet phldrT="[Text]" custT="1"/>
      <dgm:spPr/>
      <dgm:t>
        <a:bodyPr/>
        <a:lstStyle/>
        <a:p>
          <a:r>
            <a:rPr lang="vi-VN" sz="2000" b="1" dirty="0">
              <a:latin typeface="+mj-lt"/>
            </a:rPr>
            <a:t>Phần 1: Gặp gỡ và đính ước</a:t>
          </a:r>
          <a:endParaRPr lang="en-US" sz="2000" b="1" dirty="0">
            <a:latin typeface="+mj-lt"/>
          </a:endParaRPr>
        </a:p>
      </dgm:t>
    </dgm:pt>
    <dgm:pt modelId="{48A398AF-5E9D-4BF8-9181-F9578AF31570}" type="parTrans" cxnId="{E7C9A4BE-4C85-4B9F-B593-DAF96007C787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07842433-889A-458E-B74A-C5DC223AA61C}" type="sibTrans" cxnId="{E7C9A4BE-4C85-4B9F-B593-DAF96007C787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FFEA297F-8457-4940-B5CB-6A6B73A915D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 dirty="0">
              <a:latin typeface="+mj-lt"/>
            </a:rPr>
            <a:t>Thúy Kiều là người con gái tài sắc vẹn toàn, sống trong cảnh êm ấm cùng cha mẹ và hai em.</a:t>
          </a:r>
          <a:endParaRPr lang="en-US" sz="1800" dirty="0">
            <a:latin typeface="+mj-lt"/>
          </a:endParaRPr>
        </a:p>
      </dgm:t>
    </dgm:pt>
    <dgm:pt modelId="{DA13D80E-54AC-4EFD-B443-864894ED031B}" type="parTrans" cxnId="{A076E30F-962D-4CF7-8760-90E46BB793AE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89277761-6C51-40B5-94FF-CFAB10BA4CDE}" type="sibTrans" cxnId="{A076E30F-962D-4CF7-8760-90E46BB793AE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0755643F-74C1-4BAF-ABE5-7184301CFCF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 dirty="0">
              <a:latin typeface="+mj-lt"/>
            </a:rPr>
            <a:t>Trong buổi du xuân vô tình gặp Kim Trọng. Hai bên nảy sinh tình cảm và chủ động, tự do đính ước.</a:t>
          </a:r>
          <a:endParaRPr lang="en-US" sz="1800" dirty="0">
            <a:latin typeface="+mj-lt"/>
          </a:endParaRPr>
        </a:p>
      </dgm:t>
    </dgm:pt>
    <dgm:pt modelId="{0450739B-2499-42DB-95D2-9BD326CD69D0}" type="parTrans" cxnId="{0592264D-9C05-433E-BBA4-7A451608AC25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7DF15EA5-46D1-4CE9-BAE1-8D0EEC5D4986}" type="sibTrans" cxnId="{0592264D-9C05-433E-BBA4-7A451608AC25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D5F50925-AF49-4136-AB95-5ADB9413C05E}">
      <dgm:prSet phldrT="[Text]" custT="1"/>
      <dgm:spPr/>
      <dgm:t>
        <a:bodyPr/>
        <a:lstStyle/>
        <a:p>
          <a:r>
            <a:rPr lang="vi-VN" sz="2000" b="1" dirty="0">
              <a:latin typeface="+mj-lt"/>
            </a:rPr>
            <a:t>Phần 2: Gia biến và lưu lạc</a:t>
          </a:r>
          <a:endParaRPr lang="en-US" sz="2000" b="1" dirty="0">
            <a:latin typeface="+mj-lt"/>
          </a:endParaRPr>
        </a:p>
      </dgm:t>
    </dgm:pt>
    <dgm:pt modelId="{A8A39C3B-C66D-4BB3-A257-500B51A1344F}" type="parTrans" cxnId="{64D2AE71-2081-4EA1-8579-FDA6F48D5CCE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21BCC598-C15B-4CAF-80AD-CF487B140482}" type="sibTrans" cxnId="{64D2AE71-2081-4EA1-8579-FDA6F48D5CCE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1BE2D576-4826-4277-B042-32057D2C38B9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 dirty="0">
              <a:latin typeface="+mj-lt"/>
            </a:rPr>
            <a:t>Khi Kim Trọng về quê, gia đình Kiều gặp nạn.</a:t>
          </a:r>
          <a:endParaRPr lang="en-US" sz="1800" dirty="0">
            <a:latin typeface="+mj-lt"/>
          </a:endParaRPr>
        </a:p>
      </dgm:t>
    </dgm:pt>
    <dgm:pt modelId="{D401BEAB-95A1-44EC-ABC0-2A8216446D68}" type="parTrans" cxnId="{E9887325-656A-4987-914E-DAEF28B1E7FB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4806DFDC-F99F-4B35-BAE0-7F45542A9EC9}" type="sibTrans" cxnId="{E9887325-656A-4987-914E-DAEF28B1E7FB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7DB2C077-306C-49C1-9D0D-74164AAA93A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 dirty="0">
              <a:latin typeface="+mj-lt"/>
            </a:rPr>
            <a:t>Kiều bán mình chuộc cha, nhờ Vân trả nghĩa cho Kim Trọng.</a:t>
          </a:r>
          <a:endParaRPr lang="en-US" sz="1800" dirty="0">
            <a:latin typeface="+mj-lt"/>
          </a:endParaRPr>
        </a:p>
      </dgm:t>
    </dgm:pt>
    <dgm:pt modelId="{C177DFA5-F6F1-439A-BC35-82462A8925C6}" type="parTrans" cxnId="{14253D7F-0D81-4338-AE49-19372ACDB1DB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2B66A99B-12D4-4F7B-9C32-C037A3961D35}" type="sibTrans" cxnId="{14253D7F-0D81-4338-AE49-19372ACDB1DB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A980AF77-652E-4335-9EB3-C8FCAC0B6B99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>
              <a:latin typeface="+mj-lt"/>
            </a:rPr>
            <a:t>Kiều chiều ý mọi người kết duyên cùng Kim Trọng nhưng cả hai cùng thề nguyền "duyên đôi lứa cũng chỉ là duyên bạn bầy".</a:t>
          </a:r>
          <a:endParaRPr lang="en-US" sz="1800">
            <a:latin typeface="+mj-lt"/>
          </a:endParaRPr>
        </a:p>
      </dgm:t>
    </dgm:pt>
    <dgm:pt modelId="{A000D20F-2F73-4F1B-9001-CA9C7BF3FC6C}" type="parTrans" cxnId="{6AFCEFF7-06C6-4931-9268-B7799B6153A4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CBF3289D-57AD-45D4-B8E5-DF65C385951F}" type="sibTrans" cxnId="{6AFCEFF7-06C6-4931-9268-B7799B6153A4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61BC65B2-4A70-4537-9705-9E33E83E92E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sz="2000" b="1" dirty="0">
              <a:latin typeface="+mj-lt"/>
            </a:rPr>
            <a:t>Phần 3: Đoàn tụ</a:t>
          </a:r>
          <a:endParaRPr lang="en-US" sz="2000" b="1" dirty="0">
            <a:latin typeface="+mj-lt"/>
          </a:endParaRPr>
        </a:p>
      </dgm:t>
    </dgm:pt>
    <dgm:pt modelId="{EF6A5998-85AC-4853-B91A-9090D2BF3068}" type="parTrans" cxnId="{D147819C-F5EE-4206-81C8-C35F8D07DCFC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B802E9D6-37D1-4150-B4CC-0A1C147F5094}" type="sibTrans" cxnId="{D147819C-F5EE-4206-81C8-C35F8D07DCFC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E4670B2C-DBF4-4DB8-A350-42B7097FB219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>
              <a:latin typeface="+mj-lt"/>
            </a:rPr>
            <a:t>Nhờ gặp được sư Giác Duyên, Kiều gặp lại Kim Trọng, gia đình đoàn tụ.</a:t>
          </a:r>
          <a:endParaRPr lang="en-US" sz="1800">
            <a:latin typeface="+mj-lt"/>
          </a:endParaRPr>
        </a:p>
      </dgm:t>
    </dgm:pt>
    <dgm:pt modelId="{AEE27D3B-97A6-4B68-8A4F-54751B411821}" type="parTrans" cxnId="{B972ED46-A494-4AE7-BA82-E62AF2FDB447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9F5FA0D8-9084-4790-95FE-20948D7AE9A9}" type="sibTrans" cxnId="{B972ED46-A494-4AE7-BA82-E62AF2FDB447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1D6C25C4-D421-4894-803E-2151013C1C7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>
              <a:latin typeface="+mj-lt"/>
            </a:rPr>
            <a:t>Kiều bị bọn buôn người lừa vào lầu xanh</a:t>
          </a:r>
          <a:endParaRPr lang="en-US" sz="1800">
            <a:latin typeface="+mj-lt"/>
          </a:endParaRPr>
        </a:p>
      </dgm:t>
    </dgm:pt>
    <dgm:pt modelId="{2FDF55BE-6CBC-4552-A78A-A11E678919D1}" type="parTrans" cxnId="{428B8361-5322-4067-8820-885EF0EC3809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C4D33091-699E-4BB9-BD9B-C733F6715553}" type="sibTrans" cxnId="{428B8361-5322-4067-8820-885EF0EC3809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B4295135-4FE4-4A63-923D-AFACE2C3263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>
              <a:latin typeface="+mj-lt"/>
            </a:rPr>
            <a:t>Kiều gặp Thúc Sinh và được cứu thoát khỏi lầu xanh nhưng lại bị vợ của Thúc Sinh đày đọa.</a:t>
          </a:r>
          <a:endParaRPr lang="en-US" sz="1800">
            <a:latin typeface="+mj-lt"/>
          </a:endParaRPr>
        </a:p>
      </dgm:t>
    </dgm:pt>
    <dgm:pt modelId="{8EA1AB6D-EFDA-459A-ADE8-640B69F4EF5D}" type="parTrans" cxnId="{817837E0-5ABA-4FEB-AADE-E43E0C3B8972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499A9E5D-0887-413B-B7E9-95430E751563}" type="sibTrans" cxnId="{817837E0-5ABA-4FEB-AADE-E43E0C3B8972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67896E65-9B3C-490C-9430-C8A1E110112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>
              <a:latin typeface="+mj-lt"/>
            </a:rPr>
            <a:t>Kiều phải trốn đi và nương nhờ cửa Phật nhưng không may lại bị bắt vào lầu xanh lần nữa.</a:t>
          </a:r>
          <a:endParaRPr lang="en-US" sz="1800">
            <a:latin typeface="+mj-lt"/>
          </a:endParaRPr>
        </a:p>
      </dgm:t>
    </dgm:pt>
    <dgm:pt modelId="{EC9F8106-2738-4404-9C1F-4C37FDD207A1}" type="parTrans" cxnId="{4FAE44A8-2A39-48F4-9297-90BC60AE0694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EEF4CC1F-881B-458F-8BB1-D308BF4201D2}" type="sibTrans" cxnId="{4FAE44A8-2A39-48F4-9297-90BC60AE0694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6C71C7A0-CDE0-4284-878D-BAEADD63675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 dirty="0" smtClean="0">
              <a:latin typeface="+mj-lt"/>
            </a:rPr>
            <a:t>Ở </a:t>
          </a:r>
          <a:r>
            <a:rPr lang="vi-VN" sz="1800" dirty="0">
              <a:latin typeface="+mj-lt"/>
            </a:rPr>
            <a:t>đây nàng gặp Từ Hải, được Từ Hải lấy về làm vợ và giúp đỡ nàng báo ân, oán.</a:t>
          </a:r>
          <a:endParaRPr lang="en-US" sz="1800" dirty="0">
            <a:latin typeface="+mj-lt"/>
          </a:endParaRPr>
        </a:p>
      </dgm:t>
    </dgm:pt>
    <dgm:pt modelId="{A75D5C27-75F8-41AE-A6CB-BD0B10815BAC}" type="parTrans" cxnId="{1C3B8094-5B50-4F6B-B4C7-83C86E69FCC0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8B555406-091B-40CD-8240-2BDC92FBF14B}" type="sibTrans" cxnId="{1C3B8094-5B50-4F6B-B4C7-83C86E69FCC0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03171DEB-2286-47FE-A13F-9E60CFEDC2F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>
              <a:latin typeface="+mj-lt"/>
            </a:rPr>
            <a:t>Do bị Hồ Tôn Hiến lừa, Từ Hải bị giết, Kiều bị ép gả cho viên thổ quan.</a:t>
          </a:r>
          <a:endParaRPr lang="en-US" sz="1800">
            <a:latin typeface="+mj-lt"/>
          </a:endParaRPr>
        </a:p>
      </dgm:t>
    </dgm:pt>
    <dgm:pt modelId="{54F71210-261A-429D-B8CA-5B79546E954B}" type="parTrans" cxnId="{90C5D1ED-7AE2-4F5A-8A19-3FF7AB1667C4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7955F372-5FE5-4BC5-814D-97DCCDD2FB56}" type="sibTrans" cxnId="{90C5D1ED-7AE2-4F5A-8A19-3FF7AB1667C4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E9CF6855-A3E8-4899-8E75-65A683B94C4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>
              <a:latin typeface="+mj-lt"/>
            </a:rPr>
            <a:t>Đau đớn, tủi nhục, Kiều nhảy sông tự vẫn nhưng được sư Giác Duyên cứu và lại nương nhờ cửa Phật.</a:t>
          </a:r>
          <a:endParaRPr lang="en-US" sz="1800">
            <a:latin typeface="+mj-lt"/>
          </a:endParaRPr>
        </a:p>
      </dgm:t>
    </dgm:pt>
    <dgm:pt modelId="{079AA421-36F5-469E-AB0F-F29E6F05865B}" type="parTrans" cxnId="{24B97D0D-B659-4633-B3EC-EBF44E12F003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3EF021D2-94F9-4ED8-AE3A-D760FE67F000}" type="sibTrans" cxnId="{24B97D0D-B659-4633-B3EC-EBF44E12F003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B2C2B290-51A9-4835-9324-D97D82B4FBD5}" type="pres">
      <dgm:prSet presAssocID="{E89F790F-16D3-4E99-94D2-B1F9876119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FF9F0F-3A24-4C85-8813-BF3F661D325F}" type="pres">
      <dgm:prSet presAssocID="{894F8391-8F56-49BB-BF50-19A528B98571}" presName="root" presStyleCnt="0"/>
      <dgm:spPr/>
      <dgm:t>
        <a:bodyPr/>
        <a:lstStyle/>
        <a:p>
          <a:endParaRPr lang="en-US"/>
        </a:p>
      </dgm:t>
    </dgm:pt>
    <dgm:pt modelId="{16FAAF70-E76A-461C-A533-2EAB379F3FC9}" type="pres">
      <dgm:prSet presAssocID="{894F8391-8F56-49BB-BF50-19A528B98571}" presName="rootComposite" presStyleCnt="0"/>
      <dgm:spPr/>
      <dgm:t>
        <a:bodyPr/>
        <a:lstStyle/>
        <a:p>
          <a:endParaRPr lang="en-US"/>
        </a:p>
      </dgm:t>
    </dgm:pt>
    <dgm:pt modelId="{9BF583CC-6918-49E7-AD2F-2A6452D55EDD}" type="pres">
      <dgm:prSet presAssocID="{894F8391-8F56-49BB-BF50-19A528B98571}" presName="rootText" presStyleLbl="node1" presStyleIdx="0" presStyleCnt="3" custScaleX="300123" custLinFactX="-200000" custLinFactNeighborX="-204195" custLinFactNeighborY="12986"/>
      <dgm:spPr/>
      <dgm:t>
        <a:bodyPr/>
        <a:lstStyle/>
        <a:p>
          <a:endParaRPr lang="en-US"/>
        </a:p>
      </dgm:t>
    </dgm:pt>
    <dgm:pt modelId="{E1BC5CB2-F9C5-4298-83B5-988D4CC0B752}" type="pres">
      <dgm:prSet presAssocID="{894F8391-8F56-49BB-BF50-19A528B98571}" presName="rootConnector" presStyleLbl="node1" presStyleIdx="0" presStyleCnt="3"/>
      <dgm:spPr/>
      <dgm:t>
        <a:bodyPr/>
        <a:lstStyle/>
        <a:p>
          <a:endParaRPr lang="en-US"/>
        </a:p>
      </dgm:t>
    </dgm:pt>
    <dgm:pt modelId="{8958712E-5017-45FC-BA36-0EA52FBCAEC2}" type="pres">
      <dgm:prSet presAssocID="{894F8391-8F56-49BB-BF50-19A528B98571}" presName="childShape" presStyleCnt="0"/>
      <dgm:spPr/>
      <dgm:t>
        <a:bodyPr/>
        <a:lstStyle/>
        <a:p>
          <a:endParaRPr lang="en-US"/>
        </a:p>
      </dgm:t>
    </dgm:pt>
    <dgm:pt modelId="{6199C1B5-7540-4F2B-8298-5FE359F1B6EB}" type="pres">
      <dgm:prSet presAssocID="{DA13D80E-54AC-4EFD-B443-864894ED031B}" presName="Name13" presStyleLbl="parChTrans1D2" presStyleIdx="0" presStyleCnt="12"/>
      <dgm:spPr/>
      <dgm:t>
        <a:bodyPr/>
        <a:lstStyle/>
        <a:p>
          <a:endParaRPr lang="en-US"/>
        </a:p>
      </dgm:t>
    </dgm:pt>
    <dgm:pt modelId="{CCAC4F96-0D6B-4BC6-AFE8-311DF99D250F}" type="pres">
      <dgm:prSet presAssocID="{FFEA297F-8457-4940-B5CB-6A6B73A915D7}" presName="childText" presStyleLbl="bgAcc1" presStyleIdx="0" presStyleCnt="12" custScaleX="371239" custScaleY="184971" custLinFactNeighborX="-64385" custLinFactNeighborY="8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27B48-6135-4E7F-90EE-F34293B17063}" type="pres">
      <dgm:prSet presAssocID="{0450739B-2499-42DB-95D2-9BD326CD69D0}" presName="Name13" presStyleLbl="parChTrans1D2" presStyleIdx="1" presStyleCnt="12"/>
      <dgm:spPr/>
      <dgm:t>
        <a:bodyPr/>
        <a:lstStyle/>
        <a:p>
          <a:endParaRPr lang="en-US"/>
        </a:p>
      </dgm:t>
    </dgm:pt>
    <dgm:pt modelId="{63F99953-0385-4DBD-843C-44BE0B8B998E}" type="pres">
      <dgm:prSet presAssocID="{0755643F-74C1-4BAF-ABE5-7184301CFCF8}" presName="childText" presStyleLbl="bgAcc1" presStyleIdx="1" presStyleCnt="12" custScaleX="382763" custScaleY="172580" custLinFactNeighborX="-65890" custLinFactNeighborY="3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04CF5-2D5A-4891-822F-6D9F4220546F}" type="pres">
      <dgm:prSet presAssocID="{D5F50925-AF49-4136-AB95-5ADB9413C05E}" presName="root" presStyleCnt="0"/>
      <dgm:spPr/>
      <dgm:t>
        <a:bodyPr/>
        <a:lstStyle/>
        <a:p>
          <a:endParaRPr lang="en-US"/>
        </a:p>
      </dgm:t>
    </dgm:pt>
    <dgm:pt modelId="{2BE07A37-DCE9-44F7-9DC7-7065DB4E6F47}" type="pres">
      <dgm:prSet presAssocID="{D5F50925-AF49-4136-AB95-5ADB9413C05E}" presName="rootComposite" presStyleCnt="0"/>
      <dgm:spPr/>
      <dgm:t>
        <a:bodyPr/>
        <a:lstStyle/>
        <a:p>
          <a:endParaRPr lang="en-US"/>
        </a:p>
      </dgm:t>
    </dgm:pt>
    <dgm:pt modelId="{590648C3-F8D1-4E8C-90AC-7215A2FA70E4}" type="pres">
      <dgm:prSet presAssocID="{D5F50925-AF49-4136-AB95-5ADB9413C05E}" presName="rootText" presStyleLbl="node1" presStyleIdx="1" presStyleCnt="3" custScaleX="291328" custLinFactNeighborX="5879" custLinFactNeighborY="2537"/>
      <dgm:spPr/>
      <dgm:t>
        <a:bodyPr/>
        <a:lstStyle/>
        <a:p>
          <a:endParaRPr lang="en-US"/>
        </a:p>
      </dgm:t>
    </dgm:pt>
    <dgm:pt modelId="{36E90D97-7E3F-4115-8ED6-657E9395BDC0}" type="pres">
      <dgm:prSet presAssocID="{D5F50925-AF49-4136-AB95-5ADB9413C05E}" presName="rootConnector" presStyleLbl="node1" presStyleIdx="1" presStyleCnt="3"/>
      <dgm:spPr/>
      <dgm:t>
        <a:bodyPr/>
        <a:lstStyle/>
        <a:p>
          <a:endParaRPr lang="en-US"/>
        </a:p>
      </dgm:t>
    </dgm:pt>
    <dgm:pt modelId="{F90ED66E-2E35-4152-9E2A-A2D3C718666A}" type="pres">
      <dgm:prSet presAssocID="{D5F50925-AF49-4136-AB95-5ADB9413C05E}" presName="childShape" presStyleCnt="0"/>
      <dgm:spPr/>
      <dgm:t>
        <a:bodyPr/>
        <a:lstStyle/>
        <a:p>
          <a:endParaRPr lang="en-US"/>
        </a:p>
      </dgm:t>
    </dgm:pt>
    <dgm:pt modelId="{9A24FF61-153B-401B-90E3-29EEDD68F90E}" type="pres">
      <dgm:prSet presAssocID="{D401BEAB-95A1-44EC-ABC0-2A8216446D68}" presName="Name13" presStyleLbl="parChTrans1D2" presStyleIdx="2" presStyleCnt="12"/>
      <dgm:spPr/>
      <dgm:t>
        <a:bodyPr/>
        <a:lstStyle/>
        <a:p>
          <a:endParaRPr lang="en-US"/>
        </a:p>
      </dgm:t>
    </dgm:pt>
    <dgm:pt modelId="{D2FC34FC-2EDB-4200-96A0-F0F3853031B1}" type="pres">
      <dgm:prSet presAssocID="{1BE2D576-4826-4277-B042-32057D2C38B9}" presName="childText" presStyleLbl="bgAcc1" presStyleIdx="2" presStyleCnt="12" custScaleX="468652" custLinFactNeighborX="-14487" custLinFactNeighborY="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F6052-0D6F-4692-9F2C-DE9049C8FFB5}" type="pres">
      <dgm:prSet presAssocID="{C177DFA5-F6F1-439A-BC35-82462A8925C6}" presName="Name13" presStyleLbl="parChTrans1D2" presStyleIdx="3" presStyleCnt="12"/>
      <dgm:spPr/>
      <dgm:t>
        <a:bodyPr/>
        <a:lstStyle/>
        <a:p>
          <a:endParaRPr lang="en-US"/>
        </a:p>
      </dgm:t>
    </dgm:pt>
    <dgm:pt modelId="{CA13957B-0B01-43F6-A220-83BA2478931C}" type="pres">
      <dgm:prSet presAssocID="{7DB2C077-306C-49C1-9D0D-74164AAA93A6}" presName="childText" presStyleLbl="bgAcc1" presStyleIdx="3" presStyleCnt="12" custScaleX="463335" custLinFactNeighborX="-12879" custLinFactNeighborY="-2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FBE15-1D57-4CFC-A480-68BDFBA0C4AA}" type="pres">
      <dgm:prSet presAssocID="{2FDF55BE-6CBC-4552-A78A-A11E678919D1}" presName="Name13" presStyleLbl="parChTrans1D2" presStyleIdx="4" presStyleCnt="12"/>
      <dgm:spPr/>
      <dgm:t>
        <a:bodyPr/>
        <a:lstStyle/>
        <a:p>
          <a:endParaRPr lang="en-US"/>
        </a:p>
      </dgm:t>
    </dgm:pt>
    <dgm:pt modelId="{90260E08-E160-4934-A2AD-0B1D0B9E0230}" type="pres">
      <dgm:prSet presAssocID="{1D6C25C4-D421-4894-803E-2151013C1C76}" presName="childText" presStyleLbl="bgAcc1" presStyleIdx="4" presStyleCnt="12" custScaleX="465445" custLinFactNeighborX="-9646" custLinFactNeighborY="-2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5470E-250E-4F45-97D1-6C342C35B944}" type="pres">
      <dgm:prSet presAssocID="{8EA1AB6D-EFDA-459A-ADE8-640B69F4EF5D}" presName="Name13" presStyleLbl="parChTrans1D2" presStyleIdx="5" presStyleCnt="12"/>
      <dgm:spPr/>
      <dgm:t>
        <a:bodyPr/>
        <a:lstStyle/>
        <a:p>
          <a:endParaRPr lang="en-US"/>
        </a:p>
      </dgm:t>
    </dgm:pt>
    <dgm:pt modelId="{D46AA55F-455E-4BA7-A7B0-34FBC8AF9676}" type="pres">
      <dgm:prSet presAssocID="{B4295135-4FE4-4A63-923D-AFACE2C32637}" presName="childText" presStyleLbl="bgAcc1" presStyleIdx="5" presStyleCnt="12" custScaleX="469252" custScaleY="130771" custLinFactNeighborX="-8860" custLinFactNeighborY="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2B71A-73A2-4D0E-905F-39DBA244934E}" type="pres">
      <dgm:prSet presAssocID="{EC9F8106-2738-4404-9C1F-4C37FDD207A1}" presName="Name13" presStyleLbl="parChTrans1D2" presStyleIdx="6" presStyleCnt="12"/>
      <dgm:spPr/>
      <dgm:t>
        <a:bodyPr/>
        <a:lstStyle/>
        <a:p>
          <a:endParaRPr lang="en-US"/>
        </a:p>
      </dgm:t>
    </dgm:pt>
    <dgm:pt modelId="{5D7EB7F2-698C-4331-9D9E-5B8A2C109CFD}" type="pres">
      <dgm:prSet presAssocID="{67896E65-9B3C-490C-9430-C8A1E110112E}" presName="childText" presStyleLbl="bgAcc1" presStyleIdx="6" presStyleCnt="12" custScaleX="468426" custScaleY="138420" custLinFactNeighborX="-7270" custLinFactNeighborY="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617FF-9DFD-453E-AA14-58ED971529A0}" type="pres">
      <dgm:prSet presAssocID="{A75D5C27-75F8-41AE-A6CB-BD0B10815BAC}" presName="Name13" presStyleLbl="parChTrans1D2" presStyleIdx="7" presStyleCnt="12"/>
      <dgm:spPr/>
      <dgm:t>
        <a:bodyPr/>
        <a:lstStyle/>
        <a:p>
          <a:endParaRPr lang="en-US"/>
        </a:p>
      </dgm:t>
    </dgm:pt>
    <dgm:pt modelId="{8D28CF1B-AADB-43B2-8AF0-FA689CE82CCD}" type="pres">
      <dgm:prSet presAssocID="{6C71C7A0-CDE0-4284-878D-BAEADD636751}" presName="childText" presStyleLbl="bgAcc1" presStyleIdx="7" presStyleCnt="12" custScaleX="471241" custLinFactNeighborX="-7719" custLinFactNeighborY="2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1BCED-BFA5-48FE-BBD3-5F01711E202D}" type="pres">
      <dgm:prSet presAssocID="{54F71210-261A-429D-B8CA-5B79546E954B}" presName="Name13" presStyleLbl="parChTrans1D2" presStyleIdx="8" presStyleCnt="12"/>
      <dgm:spPr/>
      <dgm:t>
        <a:bodyPr/>
        <a:lstStyle/>
        <a:p>
          <a:endParaRPr lang="en-US"/>
        </a:p>
      </dgm:t>
    </dgm:pt>
    <dgm:pt modelId="{293B20AF-D83F-44B9-B38D-FD9CE6DB51EE}" type="pres">
      <dgm:prSet presAssocID="{03171DEB-2286-47FE-A13F-9E60CFEDC2F8}" presName="childText" presStyleLbl="bgAcc1" presStyleIdx="8" presStyleCnt="12" custScaleX="467626" custLinFactNeighborX="-7475" custLinFactNeighborY="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8B7CE-CEC0-4A07-A45B-36E50ED36F20}" type="pres">
      <dgm:prSet presAssocID="{079AA421-36F5-469E-AB0F-F29E6F05865B}" presName="Name13" presStyleLbl="parChTrans1D2" presStyleIdx="9" presStyleCnt="12"/>
      <dgm:spPr/>
      <dgm:t>
        <a:bodyPr/>
        <a:lstStyle/>
        <a:p>
          <a:endParaRPr lang="en-US"/>
        </a:p>
      </dgm:t>
    </dgm:pt>
    <dgm:pt modelId="{C74D092E-41CF-4570-BF8A-5284489F8CEF}" type="pres">
      <dgm:prSet presAssocID="{E9CF6855-A3E8-4899-8E75-65A683B94C4C}" presName="childText" presStyleLbl="bgAcc1" presStyleIdx="9" presStyleCnt="12" custScaleX="482474" custScaleY="150974" custLinFactNeighborX="-9062" custLinFactNeighborY="-7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04668-3790-44DD-B7F2-99BC38D7A14A}" type="pres">
      <dgm:prSet presAssocID="{61BC65B2-4A70-4537-9705-9E33E83E92ED}" presName="root" presStyleCnt="0"/>
      <dgm:spPr/>
      <dgm:t>
        <a:bodyPr/>
        <a:lstStyle/>
        <a:p>
          <a:endParaRPr lang="en-US"/>
        </a:p>
      </dgm:t>
    </dgm:pt>
    <dgm:pt modelId="{DFDF22B1-92B3-40DF-9046-CD6A73DC8E88}" type="pres">
      <dgm:prSet presAssocID="{61BC65B2-4A70-4537-9705-9E33E83E92ED}" presName="rootComposite" presStyleCnt="0"/>
      <dgm:spPr/>
      <dgm:t>
        <a:bodyPr/>
        <a:lstStyle/>
        <a:p>
          <a:endParaRPr lang="en-US"/>
        </a:p>
      </dgm:t>
    </dgm:pt>
    <dgm:pt modelId="{F4CBDB45-1D20-4EBC-9A2E-9F04835C04B0}" type="pres">
      <dgm:prSet presAssocID="{61BC65B2-4A70-4537-9705-9E33E83E92ED}" presName="rootText" presStyleLbl="node1" presStyleIdx="2" presStyleCnt="3" custScaleX="200198" custLinFactNeighborX="44302" custLinFactNeighborY="2537"/>
      <dgm:spPr/>
      <dgm:t>
        <a:bodyPr/>
        <a:lstStyle/>
        <a:p>
          <a:endParaRPr lang="en-US"/>
        </a:p>
      </dgm:t>
    </dgm:pt>
    <dgm:pt modelId="{FC47427F-458D-4DAB-B6CB-6B0C3201D0B0}" type="pres">
      <dgm:prSet presAssocID="{61BC65B2-4A70-4537-9705-9E33E83E92ED}" presName="rootConnector" presStyleLbl="node1" presStyleIdx="2" presStyleCnt="3"/>
      <dgm:spPr/>
      <dgm:t>
        <a:bodyPr/>
        <a:lstStyle/>
        <a:p>
          <a:endParaRPr lang="en-US"/>
        </a:p>
      </dgm:t>
    </dgm:pt>
    <dgm:pt modelId="{47C9A4FA-D6F2-4504-B8C7-A1AD7230F625}" type="pres">
      <dgm:prSet presAssocID="{61BC65B2-4A70-4537-9705-9E33E83E92ED}" presName="childShape" presStyleCnt="0"/>
      <dgm:spPr/>
      <dgm:t>
        <a:bodyPr/>
        <a:lstStyle/>
        <a:p>
          <a:endParaRPr lang="en-US"/>
        </a:p>
      </dgm:t>
    </dgm:pt>
    <dgm:pt modelId="{3A79D971-607E-4CB9-A990-08250724C683}" type="pres">
      <dgm:prSet presAssocID="{AEE27D3B-97A6-4B68-8A4F-54751B411821}" presName="Name13" presStyleLbl="parChTrans1D2" presStyleIdx="10" presStyleCnt="12"/>
      <dgm:spPr/>
      <dgm:t>
        <a:bodyPr/>
        <a:lstStyle/>
        <a:p>
          <a:endParaRPr lang="en-US"/>
        </a:p>
      </dgm:t>
    </dgm:pt>
    <dgm:pt modelId="{D6DF4811-6BB4-43E9-8382-2C1EE115A10C}" type="pres">
      <dgm:prSet presAssocID="{E4670B2C-DBF4-4DB8-A350-42B7097FB219}" presName="childText" presStyleLbl="bgAcc1" presStyleIdx="10" presStyleCnt="12" custScaleX="283832" custScaleY="204094" custLinFactNeighborX="59768" custLinFactNeighborY="-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688D8-F5F3-4899-BD4C-0CC5765E957C}" type="pres">
      <dgm:prSet presAssocID="{A000D20F-2F73-4F1B-9001-CA9C7BF3FC6C}" presName="Name13" presStyleLbl="parChTrans1D2" presStyleIdx="11" presStyleCnt="12"/>
      <dgm:spPr/>
      <dgm:t>
        <a:bodyPr/>
        <a:lstStyle/>
        <a:p>
          <a:endParaRPr lang="en-US"/>
        </a:p>
      </dgm:t>
    </dgm:pt>
    <dgm:pt modelId="{861B26E3-5110-4623-8C4D-2B7F57234566}" type="pres">
      <dgm:prSet presAssocID="{A980AF77-652E-4335-9EB3-C8FCAC0B6B99}" presName="childText" presStyleLbl="bgAcc1" presStyleIdx="11" presStyleCnt="12" custScaleX="286941" custScaleY="282760" custLinFactNeighborX="72170" custLinFactNeighborY="7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B97D0D-B659-4633-B3EC-EBF44E12F003}" srcId="{D5F50925-AF49-4136-AB95-5ADB9413C05E}" destId="{E9CF6855-A3E8-4899-8E75-65A683B94C4C}" srcOrd="7" destOrd="0" parTransId="{079AA421-36F5-469E-AB0F-F29E6F05865B}" sibTransId="{3EF021D2-94F9-4ED8-AE3A-D760FE67F000}"/>
    <dgm:cxn modelId="{17C6632C-251B-4BF1-8476-B5B2152B19A5}" type="presOf" srcId="{54F71210-261A-429D-B8CA-5B79546E954B}" destId="{C311BCED-BFA5-48FE-BBD3-5F01711E202D}" srcOrd="0" destOrd="0" presId="urn:microsoft.com/office/officeart/2005/8/layout/hierarchy3"/>
    <dgm:cxn modelId="{E9887325-656A-4987-914E-DAEF28B1E7FB}" srcId="{D5F50925-AF49-4136-AB95-5ADB9413C05E}" destId="{1BE2D576-4826-4277-B042-32057D2C38B9}" srcOrd="0" destOrd="0" parTransId="{D401BEAB-95A1-44EC-ABC0-2A8216446D68}" sibTransId="{4806DFDC-F99F-4B35-BAE0-7F45542A9EC9}"/>
    <dgm:cxn modelId="{145B56C9-5844-4E7E-8098-5E2731409F2A}" type="presOf" srcId="{FFEA297F-8457-4940-B5CB-6A6B73A915D7}" destId="{CCAC4F96-0D6B-4BC6-AFE8-311DF99D250F}" srcOrd="0" destOrd="0" presId="urn:microsoft.com/office/officeart/2005/8/layout/hierarchy3"/>
    <dgm:cxn modelId="{1C3B8094-5B50-4F6B-B4C7-83C86E69FCC0}" srcId="{D5F50925-AF49-4136-AB95-5ADB9413C05E}" destId="{6C71C7A0-CDE0-4284-878D-BAEADD636751}" srcOrd="5" destOrd="0" parTransId="{A75D5C27-75F8-41AE-A6CB-BD0B10815BAC}" sibTransId="{8B555406-091B-40CD-8240-2BDC92FBF14B}"/>
    <dgm:cxn modelId="{D7EBE576-B88B-4AF3-9E67-D701A9AE6A8B}" type="presOf" srcId="{079AA421-36F5-469E-AB0F-F29E6F05865B}" destId="{B0D8B7CE-CEC0-4A07-A45B-36E50ED36F20}" srcOrd="0" destOrd="0" presId="urn:microsoft.com/office/officeart/2005/8/layout/hierarchy3"/>
    <dgm:cxn modelId="{3EFDC670-E820-4C0D-9686-924E8AE85CCD}" type="presOf" srcId="{E4670B2C-DBF4-4DB8-A350-42B7097FB219}" destId="{D6DF4811-6BB4-43E9-8382-2C1EE115A10C}" srcOrd="0" destOrd="0" presId="urn:microsoft.com/office/officeart/2005/8/layout/hierarchy3"/>
    <dgm:cxn modelId="{6BF545CE-F079-4858-B9DF-F1B1DD888FE9}" type="presOf" srcId="{2FDF55BE-6CBC-4552-A78A-A11E678919D1}" destId="{407FBE15-1D57-4CFC-A480-68BDFBA0C4AA}" srcOrd="0" destOrd="0" presId="urn:microsoft.com/office/officeart/2005/8/layout/hierarchy3"/>
    <dgm:cxn modelId="{5826D3E4-3E67-4D44-90BC-FBDD69CDE1A4}" type="presOf" srcId="{E89F790F-16D3-4E99-94D2-B1F9876119C2}" destId="{B2C2B290-51A9-4835-9324-D97D82B4FBD5}" srcOrd="0" destOrd="0" presId="urn:microsoft.com/office/officeart/2005/8/layout/hierarchy3"/>
    <dgm:cxn modelId="{121B7668-D1F3-4F11-9D6B-FC907F121163}" type="presOf" srcId="{61BC65B2-4A70-4537-9705-9E33E83E92ED}" destId="{FC47427F-458D-4DAB-B6CB-6B0C3201D0B0}" srcOrd="1" destOrd="0" presId="urn:microsoft.com/office/officeart/2005/8/layout/hierarchy3"/>
    <dgm:cxn modelId="{51E65148-EA74-4650-92B3-BEE5857C4387}" type="presOf" srcId="{E9CF6855-A3E8-4899-8E75-65A683B94C4C}" destId="{C74D092E-41CF-4570-BF8A-5284489F8CEF}" srcOrd="0" destOrd="0" presId="urn:microsoft.com/office/officeart/2005/8/layout/hierarchy3"/>
    <dgm:cxn modelId="{EF89841B-8AEA-4174-9E51-21C2F3C5984F}" type="presOf" srcId="{67896E65-9B3C-490C-9430-C8A1E110112E}" destId="{5D7EB7F2-698C-4331-9D9E-5B8A2C109CFD}" srcOrd="0" destOrd="0" presId="urn:microsoft.com/office/officeart/2005/8/layout/hierarchy3"/>
    <dgm:cxn modelId="{E2F24B37-62E3-4A47-AA99-F66C4DCD4061}" type="presOf" srcId="{6C71C7A0-CDE0-4284-878D-BAEADD636751}" destId="{8D28CF1B-AADB-43B2-8AF0-FA689CE82CCD}" srcOrd="0" destOrd="0" presId="urn:microsoft.com/office/officeart/2005/8/layout/hierarchy3"/>
    <dgm:cxn modelId="{14253D7F-0D81-4338-AE49-19372ACDB1DB}" srcId="{D5F50925-AF49-4136-AB95-5ADB9413C05E}" destId="{7DB2C077-306C-49C1-9D0D-74164AAA93A6}" srcOrd="1" destOrd="0" parTransId="{C177DFA5-F6F1-439A-BC35-82462A8925C6}" sibTransId="{2B66A99B-12D4-4F7B-9C32-C037A3961D35}"/>
    <dgm:cxn modelId="{64D2AE71-2081-4EA1-8579-FDA6F48D5CCE}" srcId="{E89F790F-16D3-4E99-94D2-B1F9876119C2}" destId="{D5F50925-AF49-4136-AB95-5ADB9413C05E}" srcOrd="1" destOrd="0" parTransId="{A8A39C3B-C66D-4BB3-A257-500B51A1344F}" sibTransId="{21BCC598-C15B-4CAF-80AD-CF487B140482}"/>
    <dgm:cxn modelId="{E2CC8833-485B-47A1-9A32-AD94680A0925}" type="presOf" srcId="{0450739B-2499-42DB-95D2-9BD326CD69D0}" destId="{84327B48-6135-4E7F-90EE-F34293B17063}" srcOrd="0" destOrd="0" presId="urn:microsoft.com/office/officeart/2005/8/layout/hierarchy3"/>
    <dgm:cxn modelId="{90C5D1ED-7AE2-4F5A-8A19-3FF7AB1667C4}" srcId="{D5F50925-AF49-4136-AB95-5ADB9413C05E}" destId="{03171DEB-2286-47FE-A13F-9E60CFEDC2F8}" srcOrd="6" destOrd="0" parTransId="{54F71210-261A-429D-B8CA-5B79546E954B}" sibTransId="{7955F372-5FE5-4BC5-814D-97DCCDD2FB56}"/>
    <dgm:cxn modelId="{428B8361-5322-4067-8820-885EF0EC3809}" srcId="{D5F50925-AF49-4136-AB95-5ADB9413C05E}" destId="{1D6C25C4-D421-4894-803E-2151013C1C76}" srcOrd="2" destOrd="0" parTransId="{2FDF55BE-6CBC-4552-A78A-A11E678919D1}" sibTransId="{C4D33091-699E-4BB9-BD9B-C733F6715553}"/>
    <dgm:cxn modelId="{67401311-6942-485A-B843-56AFBE434A07}" type="presOf" srcId="{61BC65B2-4A70-4537-9705-9E33E83E92ED}" destId="{F4CBDB45-1D20-4EBC-9A2E-9F04835C04B0}" srcOrd="0" destOrd="0" presId="urn:microsoft.com/office/officeart/2005/8/layout/hierarchy3"/>
    <dgm:cxn modelId="{5C6479DA-69DD-4087-9B1B-089671056DBA}" type="presOf" srcId="{1D6C25C4-D421-4894-803E-2151013C1C76}" destId="{90260E08-E160-4934-A2AD-0B1D0B9E0230}" srcOrd="0" destOrd="0" presId="urn:microsoft.com/office/officeart/2005/8/layout/hierarchy3"/>
    <dgm:cxn modelId="{AAA4D197-DF70-41D6-9E45-90D8798C5D11}" type="presOf" srcId="{8EA1AB6D-EFDA-459A-ADE8-640B69F4EF5D}" destId="{EB55470E-250E-4F45-97D1-6C342C35B944}" srcOrd="0" destOrd="0" presId="urn:microsoft.com/office/officeart/2005/8/layout/hierarchy3"/>
    <dgm:cxn modelId="{1FC5B5DE-F8DF-4A1D-BD40-E48AF3684858}" type="presOf" srcId="{D401BEAB-95A1-44EC-ABC0-2A8216446D68}" destId="{9A24FF61-153B-401B-90E3-29EEDD68F90E}" srcOrd="0" destOrd="0" presId="urn:microsoft.com/office/officeart/2005/8/layout/hierarchy3"/>
    <dgm:cxn modelId="{E2C4FAB1-CA1F-43EF-B8C7-FB1F942965C3}" type="presOf" srcId="{A75D5C27-75F8-41AE-A6CB-BD0B10815BAC}" destId="{B76617FF-9DFD-453E-AA14-58ED971529A0}" srcOrd="0" destOrd="0" presId="urn:microsoft.com/office/officeart/2005/8/layout/hierarchy3"/>
    <dgm:cxn modelId="{D147819C-F5EE-4206-81C8-C35F8D07DCFC}" srcId="{E89F790F-16D3-4E99-94D2-B1F9876119C2}" destId="{61BC65B2-4A70-4537-9705-9E33E83E92ED}" srcOrd="2" destOrd="0" parTransId="{EF6A5998-85AC-4853-B91A-9090D2BF3068}" sibTransId="{B802E9D6-37D1-4150-B4CC-0A1C147F5094}"/>
    <dgm:cxn modelId="{817837E0-5ABA-4FEB-AADE-E43E0C3B8972}" srcId="{D5F50925-AF49-4136-AB95-5ADB9413C05E}" destId="{B4295135-4FE4-4A63-923D-AFACE2C32637}" srcOrd="3" destOrd="0" parTransId="{8EA1AB6D-EFDA-459A-ADE8-640B69F4EF5D}" sibTransId="{499A9E5D-0887-413B-B7E9-95430E751563}"/>
    <dgm:cxn modelId="{D2358CC0-9664-4BBF-A3E0-A287965F5B96}" type="presOf" srcId="{7DB2C077-306C-49C1-9D0D-74164AAA93A6}" destId="{CA13957B-0B01-43F6-A220-83BA2478931C}" srcOrd="0" destOrd="0" presId="urn:microsoft.com/office/officeart/2005/8/layout/hierarchy3"/>
    <dgm:cxn modelId="{95CE2AB0-3FD1-428E-A3AE-B390CE76B07A}" type="presOf" srcId="{D5F50925-AF49-4136-AB95-5ADB9413C05E}" destId="{36E90D97-7E3F-4115-8ED6-657E9395BDC0}" srcOrd="1" destOrd="0" presId="urn:microsoft.com/office/officeart/2005/8/layout/hierarchy3"/>
    <dgm:cxn modelId="{77814541-DA44-49CD-A8F5-F6B7A9EB87F0}" type="presOf" srcId="{0755643F-74C1-4BAF-ABE5-7184301CFCF8}" destId="{63F99953-0385-4DBD-843C-44BE0B8B998E}" srcOrd="0" destOrd="0" presId="urn:microsoft.com/office/officeart/2005/8/layout/hierarchy3"/>
    <dgm:cxn modelId="{6AFCEFF7-06C6-4931-9268-B7799B6153A4}" srcId="{61BC65B2-4A70-4537-9705-9E33E83E92ED}" destId="{A980AF77-652E-4335-9EB3-C8FCAC0B6B99}" srcOrd="1" destOrd="0" parTransId="{A000D20F-2F73-4F1B-9001-CA9C7BF3FC6C}" sibTransId="{CBF3289D-57AD-45D4-B8E5-DF65C385951F}"/>
    <dgm:cxn modelId="{1E153DB2-57BE-4699-99D1-39F04211DD22}" type="presOf" srcId="{1BE2D576-4826-4277-B042-32057D2C38B9}" destId="{D2FC34FC-2EDB-4200-96A0-F0F3853031B1}" srcOrd="0" destOrd="0" presId="urn:microsoft.com/office/officeart/2005/8/layout/hierarchy3"/>
    <dgm:cxn modelId="{47AA0159-B5F5-4296-912F-6E17CC180903}" type="presOf" srcId="{EC9F8106-2738-4404-9C1F-4C37FDD207A1}" destId="{1172B71A-73A2-4D0E-905F-39DBA244934E}" srcOrd="0" destOrd="0" presId="urn:microsoft.com/office/officeart/2005/8/layout/hierarchy3"/>
    <dgm:cxn modelId="{12843442-4C34-4A04-B1EF-42F6606C2C84}" type="presOf" srcId="{AEE27D3B-97A6-4B68-8A4F-54751B411821}" destId="{3A79D971-607E-4CB9-A990-08250724C683}" srcOrd="0" destOrd="0" presId="urn:microsoft.com/office/officeart/2005/8/layout/hierarchy3"/>
    <dgm:cxn modelId="{B36BC82D-5E32-4387-84D4-D1FFAD49C1E9}" type="presOf" srcId="{DA13D80E-54AC-4EFD-B443-864894ED031B}" destId="{6199C1B5-7540-4F2B-8298-5FE359F1B6EB}" srcOrd="0" destOrd="0" presId="urn:microsoft.com/office/officeart/2005/8/layout/hierarchy3"/>
    <dgm:cxn modelId="{51EE9729-B085-49F4-A176-702A2C32EFE3}" type="presOf" srcId="{894F8391-8F56-49BB-BF50-19A528B98571}" destId="{9BF583CC-6918-49E7-AD2F-2A6452D55EDD}" srcOrd="0" destOrd="0" presId="urn:microsoft.com/office/officeart/2005/8/layout/hierarchy3"/>
    <dgm:cxn modelId="{E7C9A4BE-4C85-4B9F-B593-DAF96007C787}" srcId="{E89F790F-16D3-4E99-94D2-B1F9876119C2}" destId="{894F8391-8F56-49BB-BF50-19A528B98571}" srcOrd="0" destOrd="0" parTransId="{48A398AF-5E9D-4BF8-9181-F9578AF31570}" sibTransId="{07842433-889A-458E-B74A-C5DC223AA61C}"/>
    <dgm:cxn modelId="{A076E30F-962D-4CF7-8760-90E46BB793AE}" srcId="{894F8391-8F56-49BB-BF50-19A528B98571}" destId="{FFEA297F-8457-4940-B5CB-6A6B73A915D7}" srcOrd="0" destOrd="0" parTransId="{DA13D80E-54AC-4EFD-B443-864894ED031B}" sibTransId="{89277761-6C51-40B5-94FF-CFAB10BA4CDE}"/>
    <dgm:cxn modelId="{4FAE44A8-2A39-48F4-9297-90BC60AE0694}" srcId="{D5F50925-AF49-4136-AB95-5ADB9413C05E}" destId="{67896E65-9B3C-490C-9430-C8A1E110112E}" srcOrd="4" destOrd="0" parTransId="{EC9F8106-2738-4404-9C1F-4C37FDD207A1}" sibTransId="{EEF4CC1F-881B-458F-8BB1-D308BF4201D2}"/>
    <dgm:cxn modelId="{0592264D-9C05-433E-BBA4-7A451608AC25}" srcId="{894F8391-8F56-49BB-BF50-19A528B98571}" destId="{0755643F-74C1-4BAF-ABE5-7184301CFCF8}" srcOrd="1" destOrd="0" parTransId="{0450739B-2499-42DB-95D2-9BD326CD69D0}" sibTransId="{7DF15EA5-46D1-4CE9-BAE1-8D0EEC5D4986}"/>
    <dgm:cxn modelId="{210F1583-BAA1-47BC-9FA6-49CEB5DAA0BA}" type="presOf" srcId="{A000D20F-2F73-4F1B-9001-CA9C7BF3FC6C}" destId="{F32688D8-F5F3-4899-BD4C-0CC5765E957C}" srcOrd="0" destOrd="0" presId="urn:microsoft.com/office/officeart/2005/8/layout/hierarchy3"/>
    <dgm:cxn modelId="{7A625879-7F10-42CC-8559-C1E91E06033A}" type="presOf" srcId="{A980AF77-652E-4335-9EB3-C8FCAC0B6B99}" destId="{861B26E3-5110-4623-8C4D-2B7F57234566}" srcOrd="0" destOrd="0" presId="urn:microsoft.com/office/officeart/2005/8/layout/hierarchy3"/>
    <dgm:cxn modelId="{CF08A655-FC1E-43D7-AF21-1262C2E7B641}" type="presOf" srcId="{B4295135-4FE4-4A63-923D-AFACE2C32637}" destId="{D46AA55F-455E-4BA7-A7B0-34FBC8AF9676}" srcOrd="0" destOrd="0" presId="urn:microsoft.com/office/officeart/2005/8/layout/hierarchy3"/>
    <dgm:cxn modelId="{57A3728A-588F-4D61-A242-94784F658ACD}" type="presOf" srcId="{03171DEB-2286-47FE-A13F-9E60CFEDC2F8}" destId="{293B20AF-D83F-44B9-B38D-FD9CE6DB51EE}" srcOrd="0" destOrd="0" presId="urn:microsoft.com/office/officeart/2005/8/layout/hierarchy3"/>
    <dgm:cxn modelId="{044220C1-DC56-4DAE-A0DD-716C2569FF2A}" type="presOf" srcId="{C177DFA5-F6F1-439A-BC35-82462A8925C6}" destId="{745F6052-0D6F-4692-9F2C-DE9049C8FFB5}" srcOrd="0" destOrd="0" presId="urn:microsoft.com/office/officeart/2005/8/layout/hierarchy3"/>
    <dgm:cxn modelId="{21714081-06A6-4A7F-A5F3-D0EC1FC95F32}" type="presOf" srcId="{D5F50925-AF49-4136-AB95-5ADB9413C05E}" destId="{590648C3-F8D1-4E8C-90AC-7215A2FA70E4}" srcOrd="0" destOrd="0" presId="urn:microsoft.com/office/officeart/2005/8/layout/hierarchy3"/>
    <dgm:cxn modelId="{B972ED46-A494-4AE7-BA82-E62AF2FDB447}" srcId="{61BC65B2-4A70-4537-9705-9E33E83E92ED}" destId="{E4670B2C-DBF4-4DB8-A350-42B7097FB219}" srcOrd="0" destOrd="0" parTransId="{AEE27D3B-97A6-4B68-8A4F-54751B411821}" sibTransId="{9F5FA0D8-9084-4790-95FE-20948D7AE9A9}"/>
    <dgm:cxn modelId="{2DDE1F64-D439-49BD-BECA-018930278CC9}" type="presOf" srcId="{894F8391-8F56-49BB-BF50-19A528B98571}" destId="{E1BC5CB2-F9C5-4298-83B5-988D4CC0B752}" srcOrd="1" destOrd="0" presId="urn:microsoft.com/office/officeart/2005/8/layout/hierarchy3"/>
    <dgm:cxn modelId="{0CDD2E6C-3566-4204-A89D-3E54061166B6}" type="presParOf" srcId="{B2C2B290-51A9-4835-9324-D97D82B4FBD5}" destId="{49FF9F0F-3A24-4C85-8813-BF3F661D325F}" srcOrd="0" destOrd="0" presId="urn:microsoft.com/office/officeart/2005/8/layout/hierarchy3"/>
    <dgm:cxn modelId="{8E735F0C-E636-413C-AC27-21991D1745A1}" type="presParOf" srcId="{49FF9F0F-3A24-4C85-8813-BF3F661D325F}" destId="{16FAAF70-E76A-461C-A533-2EAB379F3FC9}" srcOrd="0" destOrd="0" presId="urn:microsoft.com/office/officeart/2005/8/layout/hierarchy3"/>
    <dgm:cxn modelId="{5F7F46B2-545D-4D08-995C-B1CB05F03E7F}" type="presParOf" srcId="{16FAAF70-E76A-461C-A533-2EAB379F3FC9}" destId="{9BF583CC-6918-49E7-AD2F-2A6452D55EDD}" srcOrd="0" destOrd="0" presId="urn:microsoft.com/office/officeart/2005/8/layout/hierarchy3"/>
    <dgm:cxn modelId="{B47E4635-0A8C-4A9F-B752-B12558FC360B}" type="presParOf" srcId="{16FAAF70-E76A-461C-A533-2EAB379F3FC9}" destId="{E1BC5CB2-F9C5-4298-83B5-988D4CC0B752}" srcOrd="1" destOrd="0" presId="urn:microsoft.com/office/officeart/2005/8/layout/hierarchy3"/>
    <dgm:cxn modelId="{0E831DAA-2807-48FD-968C-D9DE7F3DAE02}" type="presParOf" srcId="{49FF9F0F-3A24-4C85-8813-BF3F661D325F}" destId="{8958712E-5017-45FC-BA36-0EA52FBCAEC2}" srcOrd="1" destOrd="0" presId="urn:microsoft.com/office/officeart/2005/8/layout/hierarchy3"/>
    <dgm:cxn modelId="{B35D1767-AC34-49AF-9CF5-5895B2A9183F}" type="presParOf" srcId="{8958712E-5017-45FC-BA36-0EA52FBCAEC2}" destId="{6199C1B5-7540-4F2B-8298-5FE359F1B6EB}" srcOrd="0" destOrd="0" presId="urn:microsoft.com/office/officeart/2005/8/layout/hierarchy3"/>
    <dgm:cxn modelId="{21576FE0-E4A6-41EC-B73B-6BF7FF5A2D34}" type="presParOf" srcId="{8958712E-5017-45FC-BA36-0EA52FBCAEC2}" destId="{CCAC4F96-0D6B-4BC6-AFE8-311DF99D250F}" srcOrd="1" destOrd="0" presId="urn:microsoft.com/office/officeart/2005/8/layout/hierarchy3"/>
    <dgm:cxn modelId="{C6F78EA9-3518-48AE-A303-1ADE5F219538}" type="presParOf" srcId="{8958712E-5017-45FC-BA36-0EA52FBCAEC2}" destId="{84327B48-6135-4E7F-90EE-F34293B17063}" srcOrd="2" destOrd="0" presId="urn:microsoft.com/office/officeart/2005/8/layout/hierarchy3"/>
    <dgm:cxn modelId="{5BFFED74-52AA-4BA2-9D70-C9AA5B656A2D}" type="presParOf" srcId="{8958712E-5017-45FC-BA36-0EA52FBCAEC2}" destId="{63F99953-0385-4DBD-843C-44BE0B8B998E}" srcOrd="3" destOrd="0" presId="urn:microsoft.com/office/officeart/2005/8/layout/hierarchy3"/>
    <dgm:cxn modelId="{64617EF8-D463-4536-950C-383E25DC0F7F}" type="presParOf" srcId="{B2C2B290-51A9-4835-9324-D97D82B4FBD5}" destId="{17D04CF5-2D5A-4891-822F-6D9F4220546F}" srcOrd="1" destOrd="0" presId="urn:microsoft.com/office/officeart/2005/8/layout/hierarchy3"/>
    <dgm:cxn modelId="{E7DAF10D-778A-4590-A4F6-7AFB7AE6AF2F}" type="presParOf" srcId="{17D04CF5-2D5A-4891-822F-6D9F4220546F}" destId="{2BE07A37-DCE9-44F7-9DC7-7065DB4E6F47}" srcOrd="0" destOrd="0" presId="urn:microsoft.com/office/officeart/2005/8/layout/hierarchy3"/>
    <dgm:cxn modelId="{B685281F-5D63-4FB3-955E-8F186CE354B1}" type="presParOf" srcId="{2BE07A37-DCE9-44F7-9DC7-7065DB4E6F47}" destId="{590648C3-F8D1-4E8C-90AC-7215A2FA70E4}" srcOrd="0" destOrd="0" presId="urn:microsoft.com/office/officeart/2005/8/layout/hierarchy3"/>
    <dgm:cxn modelId="{6BF7F6FE-3DD9-42FF-97A8-456FF039FA0C}" type="presParOf" srcId="{2BE07A37-DCE9-44F7-9DC7-7065DB4E6F47}" destId="{36E90D97-7E3F-4115-8ED6-657E9395BDC0}" srcOrd="1" destOrd="0" presId="urn:microsoft.com/office/officeart/2005/8/layout/hierarchy3"/>
    <dgm:cxn modelId="{C695D55C-FB02-4762-8C90-34EA61DC5805}" type="presParOf" srcId="{17D04CF5-2D5A-4891-822F-6D9F4220546F}" destId="{F90ED66E-2E35-4152-9E2A-A2D3C718666A}" srcOrd="1" destOrd="0" presId="urn:microsoft.com/office/officeart/2005/8/layout/hierarchy3"/>
    <dgm:cxn modelId="{AEB23130-4A5D-4AF6-B873-AA5F80640043}" type="presParOf" srcId="{F90ED66E-2E35-4152-9E2A-A2D3C718666A}" destId="{9A24FF61-153B-401B-90E3-29EEDD68F90E}" srcOrd="0" destOrd="0" presId="urn:microsoft.com/office/officeart/2005/8/layout/hierarchy3"/>
    <dgm:cxn modelId="{F72A8857-307B-4BFF-BE4A-874D94477A3A}" type="presParOf" srcId="{F90ED66E-2E35-4152-9E2A-A2D3C718666A}" destId="{D2FC34FC-2EDB-4200-96A0-F0F3853031B1}" srcOrd="1" destOrd="0" presId="urn:microsoft.com/office/officeart/2005/8/layout/hierarchy3"/>
    <dgm:cxn modelId="{A3C1120B-F0DD-4BC3-8E3A-1BB5E5E6A5DE}" type="presParOf" srcId="{F90ED66E-2E35-4152-9E2A-A2D3C718666A}" destId="{745F6052-0D6F-4692-9F2C-DE9049C8FFB5}" srcOrd="2" destOrd="0" presId="urn:microsoft.com/office/officeart/2005/8/layout/hierarchy3"/>
    <dgm:cxn modelId="{7E70E294-6A85-410F-8CD2-BCEC7A6F1441}" type="presParOf" srcId="{F90ED66E-2E35-4152-9E2A-A2D3C718666A}" destId="{CA13957B-0B01-43F6-A220-83BA2478931C}" srcOrd="3" destOrd="0" presId="urn:microsoft.com/office/officeart/2005/8/layout/hierarchy3"/>
    <dgm:cxn modelId="{38454264-C718-4288-B8CA-DA8A4EC1850C}" type="presParOf" srcId="{F90ED66E-2E35-4152-9E2A-A2D3C718666A}" destId="{407FBE15-1D57-4CFC-A480-68BDFBA0C4AA}" srcOrd="4" destOrd="0" presId="urn:microsoft.com/office/officeart/2005/8/layout/hierarchy3"/>
    <dgm:cxn modelId="{1FF0A3B5-FE81-40C5-9B8B-D77395C6FD3C}" type="presParOf" srcId="{F90ED66E-2E35-4152-9E2A-A2D3C718666A}" destId="{90260E08-E160-4934-A2AD-0B1D0B9E0230}" srcOrd="5" destOrd="0" presId="urn:microsoft.com/office/officeart/2005/8/layout/hierarchy3"/>
    <dgm:cxn modelId="{869AC6B2-B48E-4CDA-B9E3-7A307BBD3E2B}" type="presParOf" srcId="{F90ED66E-2E35-4152-9E2A-A2D3C718666A}" destId="{EB55470E-250E-4F45-97D1-6C342C35B944}" srcOrd="6" destOrd="0" presId="urn:microsoft.com/office/officeart/2005/8/layout/hierarchy3"/>
    <dgm:cxn modelId="{4C37022D-BED1-471B-A599-9713117A774A}" type="presParOf" srcId="{F90ED66E-2E35-4152-9E2A-A2D3C718666A}" destId="{D46AA55F-455E-4BA7-A7B0-34FBC8AF9676}" srcOrd="7" destOrd="0" presId="urn:microsoft.com/office/officeart/2005/8/layout/hierarchy3"/>
    <dgm:cxn modelId="{6E3191A3-F60F-4F78-BE51-22C2B754A187}" type="presParOf" srcId="{F90ED66E-2E35-4152-9E2A-A2D3C718666A}" destId="{1172B71A-73A2-4D0E-905F-39DBA244934E}" srcOrd="8" destOrd="0" presId="urn:microsoft.com/office/officeart/2005/8/layout/hierarchy3"/>
    <dgm:cxn modelId="{288EBD9B-3BBB-4A9C-BBE6-A3771C0FF9F7}" type="presParOf" srcId="{F90ED66E-2E35-4152-9E2A-A2D3C718666A}" destId="{5D7EB7F2-698C-4331-9D9E-5B8A2C109CFD}" srcOrd="9" destOrd="0" presId="urn:microsoft.com/office/officeart/2005/8/layout/hierarchy3"/>
    <dgm:cxn modelId="{0CCA1E9B-46F1-40BF-B9BC-F647070E2153}" type="presParOf" srcId="{F90ED66E-2E35-4152-9E2A-A2D3C718666A}" destId="{B76617FF-9DFD-453E-AA14-58ED971529A0}" srcOrd="10" destOrd="0" presId="urn:microsoft.com/office/officeart/2005/8/layout/hierarchy3"/>
    <dgm:cxn modelId="{5A4DD6E0-6A31-411D-9F1D-46C9F7642F3F}" type="presParOf" srcId="{F90ED66E-2E35-4152-9E2A-A2D3C718666A}" destId="{8D28CF1B-AADB-43B2-8AF0-FA689CE82CCD}" srcOrd="11" destOrd="0" presId="urn:microsoft.com/office/officeart/2005/8/layout/hierarchy3"/>
    <dgm:cxn modelId="{D2C0F351-C19C-4096-A7E8-3AD77A908BA0}" type="presParOf" srcId="{F90ED66E-2E35-4152-9E2A-A2D3C718666A}" destId="{C311BCED-BFA5-48FE-BBD3-5F01711E202D}" srcOrd="12" destOrd="0" presId="urn:microsoft.com/office/officeart/2005/8/layout/hierarchy3"/>
    <dgm:cxn modelId="{3E90A295-763F-4D37-91FF-86461523965C}" type="presParOf" srcId="{F90ED66E-2E35-4152-9E2A-A2D3C718666A}" destId="{293B20AF-D83F-44B9-B38D-FD9CE6DB51EE}" srcOrd="13" destOrd="0" presId="urn:microsoft.com/office/officeart/2005/8/layout/hierarchy3"/>
    <dgm:cxn modelId="{FCFBED32-9C70-4085-B8B0-F0FB90625EAB}" type="presParOf" srcId="{F90ED66E-2E35-4152-9E2A-A2D3C718666A}" destId="{B0D8B7CE-CEC0-4A07-A45B-36E50ED36F20}" srcOrd="14" destOrd="0" presId="urn:microsoft.com/office/officeart/2005/8/layout/hierarchy3"/>
    <dgm:cxn modelId="{11168688-B97D-4E8E-BF05-457650E62E1E}" type="presParOf" srcId="{F90ED66E-2E35-4152-9E2A-A2D3C718666A}" destId="{C74D092E-41CF-4570-BF8A-5284489F8CEF}" srcOrd="15" destOrd="0" presId="urn:microsoft.com/office/officeart/2005/8/layout/hierarchy3"/>
    <dgm:cxn modelId="{5C8ED272-49EF-46F5-BB05-15A90AC467A9}" type="presParOf" srcId="{B2C2B290-51A9-4835-9324-D97D82B4FBD5}" destId="{6DF04668-3790-44DD-B7F2-99BC38D7A14A}" srcOrd="2" destOrd="0" presId="urn:microsoft.com/office/officeart/2005/8/layout/hierarchy3"/>
    <dgm:cxn modelId="{9F25BCB4-6D00-48F6-BE03-214236F6687F}" type="presParOf" srcId="{6DF04668-3790-44DD-B7F2-99BC38D7A14A}" destId="{DFDF22B1-92B3-40DF-9046-CD6A73DC8E88}" srcOrd="0" destOrd="0" presId="urn:microsoft.com/office/officeart/2005/8/layout/hierarchy3"/>
    <dgm:cxn modelId="{A0EBBF55-0E73-4655-BD02-4E37A161D687}" type="presParOf" srcId="{DFDF22B1-92B3-40DF-9046-CD6A73DC8E88}" destId="{F4CBDB45-1D20-4EBC-9A2E-9F04835C04B0}" srcOrd="0" destOrd="0" presId="urn:microsoft.com/office/officeart/2005/8/layout/hierarchy3"/>
    <dgm:cxn modelId="{645B69F7-CF9F-4C61-AFCA-BA714E10EDB5}" type="presParOf" srcId="{DFDF22B1-92B3-40DF-9046-CD6A73DC8E88}" destId="{FC47427F-458D-4DAB-B6CB-6B0C3201D0B0}" srcOrd="1" destOrd="0" presId="urn:microsoft.com/office/officeart/2005/8/layout/hierarchy3"/>
    <dgm:cxn modelId="{74804FA1-D53C-484E-AA86-54BC99CAE406}" type="presParOf" srcId="{6DF04668-3790-44DD-B7F2-99BC38D7A14A}" destId="{47C9A4FA-D6F2-4504-B8C7-A1AD7230F625}" srcOrd="1" destOrd="0" presId="urn:microsoft.com/office/officeart/2005/8/layout/hierarchy3"/>
    <dgm:cxn modelId="{6FEBB7CB-8D04-45F7-895C-F2955ADB299C}" type="presParOf" srcId="{47C9A4FA-D6F2-4504-B8C7-A1AD7230F625}" destId="{3A79D971-607E-4CB9-A990-08250724C683}" srcOrd="0" destOrd="0" presId="urn:microsoft.com/office/officeart/2005/8/layout/hierarchy3"/>
    <dgm:cxn modelId="{DDBF0D7E-A116-4319-A6F6-3910E345728C}" type="presParOf" srcId="{47C9A4FA-D6F2-4504-B8C7-A1AD7230F625}" destId="{D6DF4811-6BB4-43E9-8382-2C1EE115A10C}" srcOrd="1" destOrd="0" presId="urn:microsoft.com/office/officeart/2005/8/layout/hierarchy3"/>
    <dgm:cxn modelId="{02EA4E93-3A98-47A2-A452-0FE6F5772845}" type="presParOf" srcId="{47C9A4FA-D6F2-4504-B8C7-A1AD7230F625}" destId="{F32688D8-F5F3-4899-BD4C-0CC5765E957C}" srcOrd="2" destOrd="0" presId="urn:microsoft.com/office/officeart/2005/8/layout/hierarchy3"/>
    <dgm:cxn modelId="{4C76B430-0CC2-40A3-93B9-7E8251A1DA58}" type="presParOf" srcId="{47C9A4FA-D6F2-4504-B8C7-A1AD7230F625}" destId="{861B26E3-5110-4623-8C4D-2B7F5723456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94FF6-A4B8-489A-90F1-F62144AB969A}">
      <dsp:nvSpPr>
        <dsp:cNvPr id="0" name=""/>
        <dsp:cNvSpPr/>
      </dsp:nvSpPr>
      <dsp:spPr>
        <a:xfrm>
          <a:off x="5044066" y="1809852"/>
          <a:ext cx="3346237" cy="1819388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i="1" kern="1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2200" b="1" i="1" kern="1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 văn Nguyễn Du là đỉnh cao của chủ nghĩa nhân đạo trong văn học trung đại</a:t>
          </a:r>
          <a:r>
            <a:rPr lang="vi-VN" sz="2200" b="1" i="1" kern="1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en-US" sz="2200" b="1" i="1" kern="120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4066" y="1809852"/>
        <a:ext cx="3346237" cy="1819388"/>
      </dsp:txXfrm>
    </dsp:sp>
    <dsp:sp modelId="{63F04E89-1699-46C0-A7FF-6E4B7ED085F8}">
      <dsp:nvSpPr>
        <dsp:cNvPr id="0" name=""/>
        <dsp:cNvSpPr/>
      </dsp:nvSpPr>
      <dsp:spPr>
        <a:xfrm rot="16062437">
          <a:off x="6579479" y="1395405"/>
          <a:ext cx="188764" cy="484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6062437">
        <a:off x="6579479" y="1395405"/>
        <a:ext cx="188764" cy="484126"/>
      </dsp:txXfrm>
    </dsp:sp>
    <dsp:sp modelId="{B876B16E-44AC-4FF1-90EE-269DE53FE900}">
      <dsp:nvSpPr>
        <dsp:cNvPr id="0" name=""/>
        <dsp:cNvSpPr/>
      </dsp:nvSpPr>
      <dsp:spPr>
        <a:xfrm>
          <a:off x="4263489" y="30343"/>
          <a:ext cx="4749064" cy="142390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Yêu thương và cảm thông sâu sắc với những con người nhỏ bé, bất hạnh, bị xã hội coi rẻ.</a:t>
          </a:r>
          <a:r>
            <a:rPr lang="vi-VN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                                            </a:t>
          </a:r>
          <a:endParaRPr lang="en-US" sz="2000" kern="1200"/>
        </a:p>
      </dsp:txBody>
      <dsp:txXfrm>
        <a:off x="4263489" y="30343"/>
        <a:ext cx="4749064" cy="1423900"/>
      </dsp:txXfrm>
    </dsp:sp>
    <dsp:sp modelId="{4BD92EA4-3BAB-4DD2-8DC2-A8FF0D91D462}">
      <dsp:nvSpPr>
        <dsp:cNvPr id="0" name=""/>
        <dsp:cNvSpPr/>
      </dsp:nvSpPr>
      <dsp:spPr>
        <a:xfrm rot="21599292">
          <a:off x="8509263" y="2477110"/>
          <a:ext cx="150466" cy="484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21599292">
        <a:off x="8509263" y="2477110"/>
        <a:ext cx="150466" cy="484126"/>
      </dsp:txXfrm>
    </dsp:sp>
    <dsp:sp modelId="{A2A2A113-5907-4C46-81F1-3E3DBBF8B084}">
      <dsp:nvSpPr>
        <dsp:cNvPr id="0" name=""/>
        <dsp:cNvSpPr/>
      </dsp:nvSpPr>
      <dsp:spPr>
        <a:xfrm>
          <a:off x="8674202" y="1897821"/>
          <a:ext cx="4237143" cy="164177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Đề cập đến thân phận và ngợi ca, trân trọng những người phụ nữ, nhất là người phụ nữ có sắc đẹp và có tài văn chương.</a:t>
          </a:r>
          <a:r>
            <a:rPr lang="vi-VN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        </a:t>
          </a:r>
          <a:endParaRPr lang="en-US" sz="2000" kern="1200"/>
        </a:p>
      </dsp:txBody>
      <dsp:txXfrm>
        <a:off x="8674202" y="1897821"/>
        <a:ext cx="4237143" cy="1641771"/>
      </dsp:txXfrm>
    </dsp:sp>
    <dsp:sp modelId="{7A8DA8DE-1BB4-4B49-8782-734CC676EF53}">
      <dsp:nvSpPr>
        <dsp:cNvPr id="0" name=""/>
        <dsp:cNvSpPr/>
      </dsp:nvSpPr>
      <dsp:spPr>
        <a:xfrm rot="5511248">
          <a:off x="6585037" y="3564403"/>
          <a:ext cx="193924" cy="484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5511248">
        <a:off x="6585037" y="3564403"/>
        <a:ext cx="193924" cy="484126"/>
      </dsp:txXfrm>
    </dsp:sp>
    <dsp:sp modelId="{C254844C-0E0B-4301-B562-512AA6388C42}">
      <dsp:nvSpPr>
        <dsp:cNvPr id="0" name=""/>
        <dsp:cNvSpPr/>
      </dsp:nvSpPr>
      <dsp:spPr>
        <a:xfrm>
          <a:off x="4418657" y="3994766"/>
          <a:ext cx="4468399" cy="1423900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Ngợi ca, trân trọng tình yêu lứa đôi, cuộc sống hạnh phúc và công bằng xã hội.</a:t>
          </a:r>
          <a:r>
            <a:rPr lang="vi-VN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kern="1200"/>
        </a:p>
      </dsp:txBody>
      <dsp:txXfrm>
        <a:off x="4418657" y="3994766"/>
        <a:ext cx="4468399" cy="1423900"/>
      </dsp:txXfrm>
    </dsp:sp>
    <dsp:sp modelId="{FF7E3F7A-4EC0-49B2-9353-D13B45CEA73D}">
      <dsp:nvSpPr>
        <dsp:cNvPr id="0" name=""/>
        <dsp:cNvSpPr/>
      </dsp:nvSpPr>
      <dsp:spPr>
        <a:xfrm rot="10862390">
          <a:off x="4779409" y="2444015"/>
          <a:ext cx="187702" cy="484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62390">
        <a:off x="4779409" y="2444015"/>
        <a:ext cx="187702" cy="484126"/>
      </dsp:txXfrm>
    </dsp:sp>
    <dsp:sp modelId="{C7F5C31B-1939-4B08-90F1-831AE602D274}">
      <dsp:nvSpPr>
        <dsp:cNvPr id="0" name=""/>
        <dsp:cNvSpPr/>
      </dsp:nvSpPr>
      <dsp:spPr>
        <a:xfrm>
          <a:off x="1150081" y="1938700"/>
          <a:ext cx="3542621" cy="1423900"/>
        </a:xfrm>
        <a:prstGeom prst="ellipse">
          <a:avLst/>
        </a:prstGeom>
        <a:solidFill>
          <a:schemeClr val="bg1">
            <a:lumMod val="9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Bày tỏ thái độ phẫn nộ đối với xã hội phong kiến tàn bạo.</a:t>
          </a:r>
          <a:endParaRPr lang="en-US" sz="2000" kern="1200"/>
        </a:p>
      </dsp:txBody>
      <dsp:txXfrm>
        <a:off x="1150081" y="1938700"/>
        <a:ext cx="3542621" cy="14239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5D54F2-33CB-4402-8D26-3E5647B671E5}">
      <dsp:nvSpPr>
        <dsp:cNvPr id="0" name=""/>
        <dsp:cNvSpPr/>
      </dsp:nvSpPr>
      <dsp:spPr>
        <a:xfrm>
          <a:off x="8075923" y="3422083"/>
          <a:ext cx="2247936" cy="507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712"/>
              </a:lnTo>
              <a:lnTo>
                <a:pt x="2247936" y="345712"/>
              </a:lnTo>
              <a:lnTo>
                <a:pt x="2247936" y="507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E59BA-0AFA-4A47-B835-D14E4C6CCF27}">
      <dsp:nvSpPr>
        <dsp:cNvPr id="0" name=""/>
        <dsp:cNvSpPr/>
      </dsp:nvSpPr>
      <dsp:spPr>
        <a:xfrm>
          <a:off x="7489723" y="3422083"/>
          <a:ext cx="586200" cy="507302"/>
        </a:xfrm>
        <a:custGeom>
          <a:avLst/>
          <a:gdLst/>
          <a:ahLst/>
          <a:cxnLst/>
          <a:rect l="0" t="0" r="0" b="0"/>
          <a:pathLst>
            <a:path>
              <a:moveTo>
                <a:pt x="586200" y="0"/>
              </a:moveTo>
              <a:lnTo>
                <a:pt x="586200" y="345712"/>
              </a:lnTo>
              <a:lnTo>
                <a:pt x="0" y="345712"/>
              </a:lnTo>
              <a:lnTo>
                <a:pt x="0" y="507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BD553-12D3-4D26-8C04-998F741D9D9A}">
      <dsp:nvSpPr>
        <dsp:cNvPr id="0" name=""/>
        <dsp:cNvSpPr/>
      </dsp:nvSpPr>
      <dsp:spPr>
        <a:xfrm>
          <a:off x="5220314" y="3422083"/>
          <a:ext cx="2855609" cy="507302"/>
        </a:xfrm>
        <a:custGeom>
          <a:avLst/>
          <a:gdLst/>
          <a:ahLst/>
          <a:cxnLst/>
          <a:rect l="0" t="0" r="0" b="0"/>
          <a:pathLst>
            <a:path>
              <a:moveTo>
                <a:pt x="2855609" y="0"/>
              </a:moveTo>
              <a:lnTo>
                <a:pt x="2855609" y="345712"/>
              </a:lnTo>
              <a:lnTo>
                <a:pt x="0" y="345712"/>
              </a:lnTo>
              <a:lnTo>
                <a:pt x="0" y="507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D1D61-5B0D-418E-B85D-B04FC058A40C}">
      <dsp:nvSpPr>
        <dsp:cNvPr id="0" name=""/>
        <dsp:cNvSpPr/>
      </dsp:nvSpPr>
      <dsp:spPr>
        <a:xfrm>
          <a:off x="5082617" y="1788637"/>
          <a:ext cx="2993306" cy="525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220"/>
              </a:lnTo>
              <a:lnTo>
                <a:pt x="2993306" y="364220"/>
              </a:lnTo>
              <a:lnTo>
                <a:pt x="2993306" y="52581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70F0A-B1A2-4331-B28D-E29EB704CFFE}">
      <dsp:nvSpPr>
        <dsp:cNvPr id="0" name=""/>
        <dsp:cNvSpPr/>
      </dsp:nvSpPr>
      <dsp:spPr>
        <a:xfrm>
          <a:off x="1913258" y="3422083"/>
          <a:ext cx="1221017" cy="507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712"/>
              </a:lnTo>
              <a:lnTo>
                <a:pt x="1221017" y="345712"/>
              </a:lnTo>
              <a:lnTo>
                <a:pt x="1221017" y="507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CB09B-9F6F-453E-A98C-EB2E84A325DE}">
      <dsp:nvSpPr>
        <dsp:cNvPr id="0" name=""/>
        <dsp:cNvSpPr/>
      </dsp:nvSpPr>
      <dsp:spPr>
        <a:xfrm>
          <a:off x="1030663" y="3422083"/>
          <a:ext cx="882595" cy="507302"/>
        </a:xfrm>
        <a:custGeom>
          <a:avLst/>
          <a:gdLst/>
          <a:ahLst/>
          <a:cxnLst/>
          <a:rect l="0" t="0" r="0" b="0"/>
          <a:pathLst>
            <a:path>
              <a:moveTo>
                <a:pt x="882595" y="0"/>
              </a:moveTo>
              <a:lnTo>
                <a:pt x="882595" y="345712"/>
              </a:lnTo>
              <a:lnTo>
                <a:pt x="0" y="345712"/>
              </a:lnTo>
              <a:lnTo>
                <a:pt x="0" y="507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C4E02-7620-464C-A620-A6EEE39F566B}">
      <dsp:nvSpPr>
        <dsp:cNvPr id="0" name=""/>
        <dsp:cNvSpPr/>
      </dsp:nvSpPr>
      <dsp:spPr>
        <a:xfrm>
          <a:off x="1913258" y="1788637"/>
          <a:ext cx="3169358" cy="525811"/>
        </a:xfrm>
        <a:custGeom>
          <a:avLst/>
          <a:gdLst/>
          <a:ahLst/>
          <a:cxnLst/>
          <a:rect l="0" t="0" r="0" b="0"/>
          <a:pathLst>
            <a:path>
              <a:moveTo>
                <a:pt x="3169358" y="0"/>
              </a:moveTo>
              <a:lnTo>
                <a:pt x="3169358" y="364220"/>
              </a:lnTo>
              <a:lnTo>
                <a:pt x="0" y="364220"/>
              </a:lnTo>
              <a:lnTo>
                <a:pt x="0" y="52581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D05F4-DDBE-4894-8477-F135AE0D557A}">
      <dsp:nvSpPr>
        <dsp:cNvPr id="0" name=""/>
        <dsp:cNvSpPr/>
      </dsp:nvSpPr>
      <dsp:spPr>
        <a:xfrm>
          <a:off x="2841130" y="681001"/>
          <a:ext cx="4482974" cy="11076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A9CEA-20C6-4BC4-ADDD-EAAFE285EEE4}">
      <dsp:nvSpPr>
        <dsp:cNvPr id="0" name=""/>
        <dsp:cNvSpPr/>
      </dsp:nvSpPr>
      <dsp:spPr>
        <a:xfrm>
          <a:off x="3034942" y="865123"/>
          <a:ext cx="4482974" cy="1107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Hán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Nôm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đều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đỉnh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vi-VN" sz="22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                                 </a:t>
          </a:r>
          <a:endParaRPr lang="en-US" sz="2200" b="1" i="1" kern="1200" dirty="0">
            <a:solidFill>
              <a:srgbClr val="FF0000"/>
            </a:solidFill>
          </a:endParaRPr>
        </a:p>
      </dsp:txBody>
      <dsp:txXfrm>
        <a:off x="3034942" y="865123"/>
        <a:ext cx="4482974" cy="1107635"/>
      </dsp:txXfrm>
    </dsp:sp>
    <dsp:sp modelId="{E75F3765-1270-4554-A6B1-67C6C32E0637}">
      <dsp:nvSpPr>
        <dsp:cNvPr id="0" name=""/>
        <dsp:cNvSpPr/>
      </dsp:nvSpPr>
      <dsp:spPr>
        <a:xfrm>
          <a:off x="552402" y="2314448"/>
          <a:ext cx="2721712" cy="11076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E2896-BA8B-4C93-926C-138BF2F3C70D}">
      <dsp:nvSpPr>
        <dsp:cNvPr id="0" name=""/>
        <dsp:cNvSpPr/>
      </dsp:nvSpPr>
      <dsp:spPr>
        <a:xfrm>
          <a:off x="746214" y="2498569"/>
          <a:ext cx="2721712" cy="1107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Hán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đạt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mực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chương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200" kern="1200" dirty="0"/>
        </a:p>
      </dsp:txBody>
      <dsp:txXfrm>
        <a:off x="746214" y="2498569"/>
        <a:ext cx="2721712" cy="1107635"/>
      </dsp:txXfrm>
    </dsp:sp>
    <dsp:sp modelId="{599EFEE5-9DEF-44BF-86ED-6FA15129D1A2}">
      <dsp:nvSpPr>
        <dsp:cNvPr id="0" name=""/>
        <dsp:cNvSpPr/>
      </dsp:nvSpPr>
      <dsp:spPr>
        <a:xfrm>
          <a:off x="3458" y="3929386"/>
          <a:ext cx="2054410" cy="14422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86F11-A155-4E02-A5EC-A9EC8DE823F1}">
      <dsp:nvSpPr>
        <dsp:cNvPr id="0" name=""/>
        <dsp:cNvSpPr/>
      </dsp:nvSpPr>
      <dsp:spPr>
        <a:xfrm>
          <a:off x="197270" y="4113507"/>
          <a:ext cx="2054410" cy="1442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kern="1200" dirty="0" smtClean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rPr>
            <a:t>Thành công ở nhiều thể loại: Thất ngôn, ngũ ngôn, ca, hành,...</a:t>
          </a:r>
          <a:endParaRPr lang="en-US" sz="2200" kern="1200" dirty="0"/>
        </a:p>
      </dsp:txBody>
      <dsp:txXfrm>
        <a:off x="197270" y="4113507"/>
        <a:ext cx="2054410" cy="1442273"/>
      </dsp:txXfrm>
    </dsp:sp>
    <dsp:sp modelId="{C985590D-F6C7-4AD9-887B-E8AFC4BC3DD8}">
      <dsp:nvSpPr>
        <dsp:cNvPr id="0" name=""/>
        <dsp:cNvSpPr/>
      </dsp:nvSpPr>
      <dsp:spPr>
        <a:xfrm>
          <a:off x="2445492" y="3929386"/>
          <a:ext cx="1377566" cy="14302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BF745-4F5C-4C3F-8BFB-89B59DD477B0}">
      <dsp:nvSpPr>
        <dsp:cNvPr id="0" name=""/>
        <dsp:cNvSpPr/>
      </dsp:nvSpPr>
      <dsp:spPr>
        <a:xfrm>
          <a:off x="2639304" y="4113507"/>
          <a:ext cx="1377566" cy="1430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kern="1200" dirty="0" smtClean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rPr>
            <a:t>Ngôn ngữ: Uyên bác, tinh luyện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200" kern="1200" dirty="0"/>
        </a:p>
      </dsp:txBody>
      <dsp:txXfrm>
        <a:off x="2639304" y="4113507"/>
        <a:ext cx="1377566" cy="1430222"/>
      </dsp:txXfrm>
    </dsp:sp>
    <dsp:sp modelId="{CE54C2D6-C4F9-414C-B593-DB8E114B18B0}">
      <dsp:nvSpPr>
        <dsp:cNvPr id="0" name=""/>
        <dsp:cNvSpPr/>
      </dsp:nvSpPr>
      <dsp:spPr>
        <a:xfrm>
          <a:off x="6562911" y="2314448"/>
          <a:ext cx="3026024" cy="11076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C3EF3-0C5A-4957-ABE6-AE3535DB429C}">
      <dsp:nvSpPr>
        <dsp:cNvPr id="0" name=""/>
        <dsp:cNvSpPr/>
      </dsp:nvSpPr>
      <dsp:spPr>
        <a:xfrm>
          <a:off x="6756723" y="2498569"/>
          <a:ext cx="3026024" cy="1107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Nôm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vi-VN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endParaRPr lang="en-US" sz="2200" kern="1200" dirty="0"/>
        </a:p>
      </dsp:txBody>
      <dsp:txXfrm>
        <a:off x="6756723" y="2498569"/>
        <a:ext cx="3026024" cy="1107635"/>
      </dsp:txXfrm>
    </dsp:sp>
    <dsp:sp modelId="{44506444-30E4-4C54-AD14-B1FA11125A8B}">
      <dsp:nvSpPr>
        <dsp:cNvPr id="0" name=""/>
        <dsp:cNvSpPr/>
      </dsp:nvSpPr>
      <dsp:spPr>
        <a:xfrm>
          <a:off x="4210683" y="3929386"/>
          <a:ext cx="2019262" cy="13058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65912-27D0-4C50-872B-2CCE25512F6F}">
      <dsp:nvSpPr>
        <dsp:cNvPr id="0" name=""/>
        <dsp:cNvSpPr/>
      </dsp:nvSpPr>
      <dsp:spPr>
        <a:xfrm>
          <a:off x="4404495" y="4113507"/>
          <a:ext cx="2019262" cy="1305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lục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bát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vi-VN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200" kern="1200" dirty="0"/>
        </a:p>
      </dsp:txBody>
      <dsp:txXfrm>
        <a:off x="4404495" y="4113507"/>
        <a:ext cx="2019262" cy="1305857"/>
      </dsp:txXfrm>
    </dsp:sp>
    <dsp:sp modelId="{09E98232-2285-4EF4-9F50-177E208B1C81}">
      <dsp:nvSpPr>
        <dsp:cNvPr id="0" name=""/>
        <dsp:cNvSpPr/>
      </dsp:nvSpPr>
      <dsp:spPr>
        <a:xfrm>
          <a:off x="6617569" y="3929386"/>
          <a:ext cx="1744307" cy="12781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E0BA5-8FDB-4634-A6A4-E7D3FB7DF3ED}">
      <dsp:nvSpPr>
        <dsp:cNvPr id="0" name=""/>
        <dsp:cNvSpPr/>
      </dsp:nvSpPr>
      <dsp:spPr>
        <a:xfrm>
          <a:off x="6811381" y="4113507"/>
          <a:ext cx="1744307" cy="1278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ngụ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vi-VN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endParaRPr lang="en-US" sz="2200" kern="1200" dirty="0"/>
        </a:p>
      </dsp:txBody>
      <dsp:txXfrm>
        <a:off x="6811381" y="4113507"/>
        <a:ext cx="1744307" cy="1278144"/>
      </dsp:txXfrm>
    </dsp:sp>
    <dsp:sp modelId="{E5BEF3B0-1884-4B4E-A050-AD59216879BD}">
      <dsp:nvSpPr>
        <dsp:cNvPr id="0" name=""/>
        <dsp:cNvSpPr/>
      </dsp:nvSpPr>
      <dsp:spPr>
        <a:xfrm>
          <a:off x="8728028" y="3929386"/>
          <a:ext cx="3191663" cy="12227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25DAB-F44D-4117-8F55-4AEF4EE63958}">
      <dsp:nvSpPr>
        <dsp:cNvPr id="0" name=""/>
        <dsp:cNvSpPr/>
      </dsp:nvSpPr>
      <dsp:spPr>
        <a:xfrm>
          <a:off x="8921840" y="4113507"/>
          <a:ext cx="3191663" cy="122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phú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trạng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tinh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sâu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200" kern="1200" dirty="0"/>
        </a:p>
      </dsp:txBody>
      <dsp:txXfrm>
        <a:off x="8921840" y="4113507"/>
        <a:ext cx="3191663" cy="12227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2BB425-0B78-4562-A3D5-425696D7137E}">
      <dsp:nvSpPr>
        <dsp:cNvPr id="0" name=""/>
        <dsp:cNvSpPr/>
      </dsp:nvSpPr>
      <dsp:spPr>
        <a:xfrm>
          <a:off x="1447571" y="1135962"/>
          <a:ext cx="4129377" cy="2804298"/>
        </a:xfrm>
        <a:prstGeom prst="ellipse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1. Nguồn gốc, xuất xứ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447571" y="1135962"/>
        <a:ext cx="4129377" cy="2804298"/>
      </dsp:txXfrm>
    </dsp:sp>
    <dsp:sp modelId="{8A678673-DA22-4701-9DA5-61C31E61D9AB}">
      <dsp:nvSpPr>
        <dsp:cNvPr id="0" name=""/>
        <dsp:cNvSpPr/>
      </dsp:nvSpPr>
      <dsp:spPr>
        <a:xfrm>
          <a:off x="1823789" y="0"/>
          <a:ext cx="5652453" cy="5892621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F3F708-8F49-4C84-8F26-BDB46F7ED682}">
      <dsp:nvSpPr>
        <dsp:cNvPr id="0" name=""/>
        <dsp:cNvSpPr/>
      </dsp:nvSpPr>
      <dsp:spPr>
        <a:xfrm>
          <a:off x="5686605" y="540399"/>
          <a:ext cx="2248960" cy="20404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159F60E-7BCF-45AA-9059-7B59E0649207}">
      <dsp:nvSpPr>
        <dsp:cNvPr id="0" name=""/>
        <dsp:cNvSpPr/>
      </dsp:nvSpPr>
      <dsp:spPr>
        <a:xfrm>
          <a:off x="8003746" y="859071"/>
          <a:ext cx="5330564" cy="145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Nguyễn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Du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đã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lấy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cốt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truyện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truyện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văn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xuôi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en-US" sz="2400" b="1" i="1" kern="1200" dirty="0" smtClean="0">
              <a:latin typeface="Times New Roman" pitchFamily="18" charset="0"/>
              <a:cs typeface="Times New Roman" pitchFamily="18" charset="0"/>
            </a:rPr>
            <a:t>"Kim </a:t>
          </a:r>
          <a:r>
            <a:rPr lang="en-US" sz="2400" b="1" i="1" kern="1200" dirty="0" err="1" smtClean="0">
              <a:latin typeface="Times New Roman" pitchFamily="18" charset="0"/>
              <a:cs typeface="Times New Roman" pitchFamily="18" charset="0"/>
            </a:rPr>
            <a:t>Vân</a:t>
          </a:r>
          <a:r>
            <a:rPr lang="en-US" sz="2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i="1" kern="1200" dirty="0" err="1" smtClean="0">
              <a:latin typeface="Times New Roman" pitchFamily="18" charset="0"/>
              <a:cs typeface="Times New Roman" pitchFamily="18" charset="0"/>
            </a:rPr>
            <a:t>Kiều</a:t>
          </a:r>
          <a:r>
            <a:rPr lang="en-US" sz="2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i="1" kern="1200" dirty="0" err="1" smtClean="0">
              <a:latin typeface="Times New Roman" pitchFamily="18" charset="0"/>
              <a:cs typeface="Times New Roman" pitchFamily="18" charset="0"/>
            </a:rPr>
            <a:t>truyện</a:t>
          </a:r>
          <a:r>
            <a:rPr lang="en-US" sz="2400" b="1" i="1" kern="1200" dirty="0" smtClean="0">
              <a:latin typeface="Times New Roman" pitchFamily="18" charset="0"/>
              <a:cs typeface="Times New Roman" pitchFamily="18" charset="0"/>
            </a:rPr>
            <a:t>"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Thanh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Tâm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Tài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 (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lấy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bối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cảnh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Trung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Quốc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vua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Gia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Tĩnh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Đế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nhà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Minh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năm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1521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năm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1567) 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mà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sáng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ra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i="1" kern="1200" dirty="0" smtClean="0">
              <a:latin typeface="Times New Roman" pitchFamily="18" charset="0"/>
              <a:cs typeface="Times New Roman" pitchFamily="18" charset="0"/>
            </a:rPr>
            <a:t>"</a:t>
          </a:r>
          <a:r>
            <a:rPr lang="en-US" sz="2400" b="1" i="1" kern="1200" dirty="0" err="1" smtClean="0">
              <a:latin typeface="Times New Roman" pitchFamily="18" charset="0"/>
              <a:cs typeface="Times New Roman" pitchFamily="18" charset="0"/>
            </a:rPr>
            <a:t>Truyện</a:t>
          </a:r>
          <a:r>
            <a:rPr lang="en-US" sz="2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i="1" kern="1200" dirty="0" err="1" smtClean="0">
              <a:latin typeface="Times New Roman" pitchFamily="18" charset="0"/>
              <a:cs typeface="Times New Roman" pitchFamily="18" charset="0"/>
            </a:rPr>
            <a:t>Kiều</a:t>
          </a:r>
          <a:r>
            <a:rPr lang="en-US" sz="2400" b="1" i="1" kern="1200" dirty="0" smtClean="0">
              <a:latin typeface="Times New Roman" pitchFamily="18" charset="0"/>
              <a:cs typeface="Times New Roman" pitchFamily="18" charset="0"/>
            </a:rPr>
            <a:t>". </a:t>
          </a:r>
        </a:p>
      </dsp:txBody>
      <dsp:txXfrm>
        <a:off x="8003746" y="859071"/>
        <a:ext cx="5330564" cy="1454298"/>
      </dsp:txXfrm>
    </dsp:sp>
    <dsp:sp modelId="{43471A8F-41D8-4291-9FCE-F8A6BD5C98CE}">
      <dsp:nvSpPr>
        <dsp:cNvPr id="0" name=""/>
        <dsp:cNvSpPr/>
      </dsp:nvSpPr>
      <dsp:spPr>
        <a:xfrm>
          <a:off x="5312537" y="2931901"/>
          <a:ext cx="2984267" cy="223669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9DA98C-40AF-42FF-8F27-56D49D3DBC39}">
      <dsp:nvSpPr>
        <dsp:cNvPr id="0" name=""/>
        <dsp:cNvSpPr/>
      </dsp:nvSpPr>
      <dsp:spPr>
        <a:xfrm>
          <a:off x="8131403" y="3346747"/>
          <a:ext cx="5313753" cy="145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4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vi-VN" sz="240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Ban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tác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phẩm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lấy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là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vi-VN" sz="2400" b="1" i="1" kern="1200" dirty="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en-US" sz="2400" b="1" i="1" kern="1200" dirty="0" err="1" smtClean="0">
              <a:latin typeface="Times New Roman" pitchFamily="18" charset="0"/>
              <a:cs typeface="Times New Roman" pitchFamily="18" charset="0"/>
            </a:rPr>
            <a:t>Đoạn</a:t>
          </a:r>
          <a:r>
            <a:rPr lang="en-US" sz="2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i="1" kern="1200" dirty="0" err="1" smtClean="0">
              <a:latin typeface="Times New Roman" pitchFamily="18" charset="0"/>
              <a:cs typeface="Times New Roman" pitchFamily="18" charset="0"/>
            </a:rPr>
            <a:t>trường</a:t>
          </a:r>
          <a:r>
            <a:rPr lang="en-US" sz="2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i="1" kern="1200" dirty="0" err="1" smtClean="0">
              <a:latin typeface="Times New Roman" pitchFamily="18" charset="0"/>
              <a:cs typeface="Times New Roman" pitchFamily="18" charset="0"/>
            </a:rPr>
            <a:t>tân</a:t>
          </a:r>
          <a:r>
            <a:rPr lang="en-US" sz="2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i="1" kern="1200" dirty="0" err="1" smtClean="0">
              <a:latin typeface="Times New Roman" pitchFamily="18" charset="0"/>
              <a:cs typeface="Times New Roman" pitchFamily="18" charset="0"/>
            </a:rPr>
            <a:t>thanh</a:t>
          </a:r>
          <a:r>
            <a:rPr lang="vi-VN" sz="2400" b="1" i="1" kern="1200" dirty="0" smtClean="0">
              <a:latin typeface="Times New Roman" pitchFamily="18" charset="0"/>
              <a:cs typeface="Times New Roman" pitchFamily="18" charset="0"/>
            </a:rPr>
            <a:t>”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nghĩa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là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"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tiếng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kêu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mới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nỗi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đau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lòng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đứt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ruột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",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sau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thành</a:t>
          </a:r>
          <a:r>
            <a:rPr lang="en-US" sz="2400" i="1" u="none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vi-VN" sz="2400" b="1" i="1" u="none" kern="1200" dirty="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en-US" sz="2400" b="1" i="1" u="none" kern="1200" dirty="0" err="1" smtClean="0">
              <a:latin typeface="Times New Roman" pitchFamily="18" charset="0"/>
              <a:cs typeface="Times New Roman" pitchFamily="18" charset="0"/>
            </a:rPr>
            <a:t>Truyện</a:t>
          </a:r>
          <a:r>
            <a:rPr lang="en-US" sz="2400" b="1" i="1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i="1" u="none" kern="1200" dirty="0" err="1" smtClean="0">
              <a:latin typeface="Times New Roman" pitchFamily="18" charset="0"/>
              <a:cs typeface="Times New Roman" pitchFamily="18" charset="0"/>
            </a:rPr>
            <a:t>Kiều</a:t>
          </a:r>
          <a:r>
            <a:rPr lang="vi-VN" sz="2400" b="1" i="1" u="none" kern="1200" dirty="0" smtClean="0">
              <a:latin typeface="Times New Roman" pitchFamily="18" charset="0"/>
              <a:cs typeface="Times New Roman" pitchFamily="18" charset="0"/>
            </a:rPr>
            <a:t>”</a:t>
          </a:r>
          <a:r>
            <a:rPr lang="en-US" sz="2400" b="1" i="1" u="none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b="1" i="1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31403" y="3346747"/>
        <a:ext cx="5313753" cy="14542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F583CC-6918-49E7-AD2F-2A6452D55EDD}">
      <dsp:nvSpPr>
        <dsp:cNvPr id="0" name=""/>
        <dsp:cNvSpPr/>
      </dsp:nvSpPr>
      <dsp:spPr>
        <a:xfrm>
          <a:off x="0" y="71899"/>
          <a:ext cx="3246387" cy="540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dirty="0">
              <a:latin typeface="+mj-lt"/>
            </a:rPr>
            <a:t>Phần 1: Gặp gỡ và đính ước</a:t>
          </a:r>
          <a:endParaRPr lang="en-US" sz="2000" b="1" kern="1200" dirty="0">
            <a:latin typeface="+mj-lt"/>
          </a:endParaRPr>
        </a:p>
      </dsp:txBody>
      <dsp:txXfrm>
        <a:off x="0" y="71899"/>
        <a:ext cx="3246387" cy="540842"/>
      </dsp:txXfrm>
    </dsp:sp>
    <dsp:sp modelId="{6199C1B5-7540-4F2B-8298-5FE359F1B6EB}">
      <dsp:nvSpPr>
        <dsp:cNvPr id="0" name=""/>
        <dsp:cNvSpPr/>
      </dsp:nvSpPr>
      <dsp:spPr>
        <a:xfrm>
          <a:off x="324638" y="612741"/>
          <a:ext cx="288907" cy="610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035"/>
              </a:lnTo>
              <a:lnTo>
                <a:pt x="288907" y="6100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C4F96-0D6B-4BC6-AFE8-311DF99D250F}">
      <dsp:nvSpPr>
        <dsp:cNvPr id="0" name=""/>
        <dsp:cNvSpPr/>
      </dsp:nvSpPr>
      <dsp:spPr>
        <a:xfrm>
          <a:off x="613546" y="722576"/>
          <a:ext cx="3212510" cy="100040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>
              <a:latin typeface="+mj-lt"/>
            </a:rPr>
            <a:t>Thúy Kiều là người con gái tài sắc vẹn toàn, sống trong cảnh êm ấm cùng cha mẹ và hai em.</a:t>
          </a:r>
          <a:endParaRPr lang="en-US" sz="1800" kern="1200" dirty="0">
            <a:latin typeface="+mj-lt"/>
          </a:endParaRPr>
        </a:p>
      </dsp:txBody>
      <dsp:txXfrm>
        <a:off x="613546" y="722576"/>
        <a:ext cx="3212510" cy="1000402"/>
      </dsp:txXfrm>
    </dsp:sp>
    <dsp:sp modelId="{84327B48-6135-4E7F-90EE-F34293B17063}">
      <dsp:nvSpPr>
        <dsp:cNvPr id="0" name=""/>
        <dsp:cNvSpPr/>
      </dsp:nvSpPr>
      <dsp:spPr>
        <a:xfrm>
          <a:off x="324638" y="612741"/>
          <a:ext cx="275884" cy="16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255"/>
              </a:lnTo>
              <a:lnTo>
                <a:pt x="275884" y="16852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99953-0385-4DBD-843C-44BE0B8B998E}">
      <dsp:nvSpPr>
        <dsp:cNvPr id="0" name=""/>
        <dsp:cNvSpPr/>
      </dsp:nvSpPr>
      <dsp:spPr>
        <a:xfrm>
          <a:off x="600523" y="1831304"/>
          <a:ext cx="3312233" cy="93338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>
              <a:latin typeface="+mj-lt"/>
            </a:rPr>
            <a:t>Trong buổi du xuân vô tình gặp Kim Trọng. Hai bên nảy sinh tình cảm và chủ động, tự do đính ước.</a:t>
          </a:r>
          <a:endParaRPr lang="en-US" sz="1800" kern="1200" dirty="0">
            <a:latin typeface="+mj-lt"/>
          </a:endParaRPr>
        </a:p>
      </dsp:txBody>
      <dsp:txXfrm>
        <a:off x="600523" y="1831304"/>
        <a:ext cx="3312233" cy="933386"/>
      </dsp:txXfrm>
    </dsp:sp>
    <dsp:sp modelId="{590648C3-F8D1-4E8C-90AC-7215A2FA70E4}">
      <dsp:nvSpPr>
        <dsp:cNvPr id="0" name=""/>
        <dsp:cNvSpPr/>
      </dsp:nvSpPr>
      <dsp:spPr>
        <a:xfrm>
          <a:off x="4186698" y="15386"/>
          <a:ext cx="3151252" cy="540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dirty="0">
              <a:latin typeface="+mj-lt"/>
            </a:rPr>
            <a:t>Phần 2: Gia biến và lưu lạc</a:t>
          </a:r>
          <a:endParaRPr lang="en-US" sz="2000" b="1" kern="1200" dirty="0">
            <a:latin typeface="+mj-lt"/>
          </a:endParaRPr>
        </a:p>
      </dsp:txBody>
      <dsp:txXfrm>
        <a:off x="4186698" y="15386"/>
        <a:ext cx="3151252" cy="540842"/>
      </dsp:txXfrm>
    </dsp:sp>
    <dsp:sp modelId="{9A24FF61-153B-401B-90E3-29EEDD68F90E}">
      <dsp:nvSpPr>
        <dsp:cNvPr id="0" name=""/>
        <dsp:cNvSpPr/>
      </dsp:nvSpPr>
      <dsp:spPr>
        <a:xfrm>
          <a:off x="4501823" y="556229"/>
          <a:ext cx="126169" cy="39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32"/>
              </a:lnTo>
              <a:lnTo>
                <a:pt x="126169" y="3921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C34FC-2EDB-4200-96A0-F0F3853031B1}">
      <dsp:nvSpPr>
        <dsp:cNvPr id="0" name=""/>
        <dsp:cNvSpPr/>
      </dsp:nvSpPr>
      <dsp:spPr>
        <a:xfrm>
          <a:off x="4627993" y="677940"/>
          <a:ext cx="4055472" cy="54084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>
              <a:latin typeface="+mj-lt"/>
            </a:rPr>
            <a:t>Khi Kim Trọng về quê, gia đình Kiều gặp nạn.</a:t>
          </a:r>
          <a:endParaRPr lang="en-US" sz="1800" kern="1200" dirty="0">
            <a:latin typeface="+mj-lt"/>
          </a:endParaRPr>
        </a:p>
      </dsp:txBody>
      <dsp:txXfrm>
        <a:off x="4627993" y="677940"/>
        <a:ext cx="4055472" cy="540842"/>
      </dsp:txXfrm>
    </dsp:sp>
    <dsp:sp modelId="{745F6052-0D6F-4692-9F2C-DE9049C8FFB5}">
      <dsp:nvSpPr>
        <dsp:cNvPr id="0" name=""/>
        <dsp:cNvSpPr/>
      </dsp:nvSpPr>
      <dsp:spPr>
        <a:xfrm>
          <a:off x="4501823" y="556229"/>
          <a:ext cx="140084" cy="1055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5395"/>
              </a:lnTo>
              <a:lnTo>
                <a:pt x="140084" y="105539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3957B-0B01-43F6-A220-83BA2478931C}">
      <dsp:nvSpPr>
        <dsp:cNvPr id="0" name=""/>
        <dsp:cNvSpPr/>
      </dsp:nvSpPr>
      <dsp:spPr>
        <a:xfrm>
          <a:off x="4641908" y="1341203"/>
          <a:ext cx="4009462" cy="54084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>
              <a:latin typeface="+mj-lt"/>
            </a:rPr>
            <a:t>Kiều bán mình chuộc cha, nhờ Vân trả nghĩa cho Kim Trọng.</a:t>
          </a:r>
          <a:endParaRPr lang="en-US" sz="1800" kern="1200" dirty="0">
            <a:latin typeface="+mj-lt"/>
          </a:endParaRPr>
        </a:p>
      </dsp:txBody>
      <dsp:txXfrm>
        <a:off x="4641908" y="1341203"/>
        <a:ext cx="4009462" cy="540842"/>
      </dsp:txXfrm>
    </dsp:sp>
    <dsp:sp modelId="{407FBE15-1D57-4CFC-A480-68BDFBA0C4AA}">
      <dsp:nvSpPr>
        <dsp:cNvPr id="0" name=""/>
        <dsp:cNvSpPr/>
      </dsp:nvSpPr>
      <dsp:spPr>
        <a:xfrm>
          <a:off x="4501823" y="556229"/>
          <a:ext cx="168061" cy="1731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551"/>
              </a:lnTo>
              <a:lnTo>
                <a:pt x="168061" y="17315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60E08-E160-4934-A2AD-0B1D0B9E0230}">
      <dsp:nvSpPr>
        <dsp:cNvPr id="0" name=""/>
        <dsp:cNvSpPr/>
      </dsp:nvSpPr>
      <dsp:spPr>
        <a:xfrm>
          <a:off x="4669884" y="2017359"/>
          <a:ext cx="4027721" cy="54084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>
              <a:latin typeface="+mj-lt"/>
            </a:rPr>
            <a:t>Kiều bị bọn buôn người lừa vào lầu xanh</a:t>
          </a:r>
          <a:endParaRPr lang="en-US" sz="1800" kern="1200">
            <a:latin typeface="+mj-lt"/>
          </a:endParaRPr>
        </a:p>
      </dsp:txBody>
      <dsp:txXfrm>
        <a:off x="4669884" y="2017359"/>
        <a:ext cx="4027721" cy="540842"/>
      </dsp:txXfrm>
    </dsp:sp>
    <dsp:sp modelId="{EB55470E-250E-4F45-97D1-6C342C35B944}">
      <dsp:nvSpPr>
        <dsp:cNvPr id="0" name=""/>
        <dsp:cNvSpPr/>
      </dsp:nvSpPr>
      <dsp:spPr>
        <a:xfrm>
          <a:off x="4501823" y="556229"/>
          <a:ext cx="174863" cy="2504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4104"/>
              </a:lnTo>
              <a:lnTo>
                <a:pt x="174863" y="25041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AA55F-455E-4BA7-A7B0-34FBC8AF9676}">
      <dsp:nvSpPr>
        <dsp:cNvPr id="0" name=""/>
        <dsp:cNvSpPr/>
      </dsp:nvSpPr>
      <dsp:spPr>
        <a:xfrm>
          <a:off x="4676686" y="2706701"/>
          <a:ext cx="4060664" cy="70726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>
              <a:latin typeface="+mj-lt"/>
            </a:rPr>
            <a:t>Kiều gặp Thúc Sinh và được cứu thoát khỏi lầu xanh nhưng lại bị vợ của Thúc Sinh đày đọa.</a:t>
          </a:r>
          <a:endParaRPr lang="en-US" sz="1800" kern="1200">
            <a:latin typeface="+mj-lt"/>
          </a:endParaRPr>
        </a:p>
      </dsp:txBody>
      <dsp:txXfrm>
        <a:off x="4676686" y="2706701"/>
        <a:ext cx="4060664" cy="707265"/>
      </dsp:txXfrm>
    </dsp:sp>
    <dsp:sp modelId="{1172B71A-73A2-4D0E-905F-39DBA244934E}">
      <dsp:nvSpPr>
        <dsp:cNvPr id="0" name=""/>
        <dsp:cNvSpPr/>
      </dsp:nvSpPr>
      <dsp:spPr>
        <a:xfrm>
          <a:off x="4501823" y="556229"/>
          <a:ext cx="188622" cy="3367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7059"/>
              </a:lnTo>
              <a:lnTo>
                <a:pt x="188622" y="33670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EB7F2-698C-4331-9D9E-5B8A2C109CFD}">
      <dsp:nvSpPr>
        <dsp:cNvPr id="0" name=""/>
        <dsp:cNvSpPr/>
      </dsp:nvSpPr>
      <dsp:spPr>
        <a:xfrm>
          <a:off x="4690445" y="3548972"/>
          <a:ext cx="4053517" cy="74863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>
              <a:latin typeface="+mj-lt"/>
            </a:rPr>
            <a:t>Kiều phải trốn đi và nương nhờ cửa Phật nhưng không may lại bị bắt vào lầu xanh lần nữa.</a:t>
          </a:r>
          <a:endParaRPr lang="en-US" sz="1800" kern="1200">
            <a:latin typeface="+mj-lt"/>
          </a:endParaRPr>
        </a:p>
      </dsp:txBody>
      <dsp:txXfrm>
        <a:off x="4690445" y="3548972"/>
        <a:ext cx="4053517" cy="748634"/>
      </dsp:txXfrm>
    </dsp:sp>
    <dsp:sp modelId="{B76617FF-9DFD-453E-AA14-58ED971529A0}">
      <dsp:nvSpPr>
        <dsp:cNvPr id="0" name=""/>
        <dsp:cNvSpPr/>
      </dsp:nvSpPr>
      <dsp:spPr>
        <a:xfrm>
          <a:off x="4501823" y="556229"/>
          <a:ext cx="184736" cy="4161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1336"/>
              </a:lnTo>
              <a:lnTo>
                <a:pt x="184736" y="416133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8CF1B-AADB-43B2-8AF0-FA689CE82CCD}">
      <dsp:nvSpPr>
        <dsp:cNvPr id="0" name=""/>
        <dsp:cNvSpPr/>
      </dsp:nvSpPr>
      <dsp:spPr>
        <a:xfrm>
          <a:off x="4686560" y="4447144"/>
          <a:ext cx="4077876" cy="54084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latin typeface="+mj-lt"/>
            </a:rPr>
            <a:t>Ở </a:t>
          </a:r>
          <a:r>
            <a:rPr lang="vi-VN" sz="1800" kern="1200" dirty="0">
              <a:latin typeface="+mj-lt"/>
            </a:rPr>
            <a:t>đây nàng gặp Từ Hải, được Từ Hải lấy về làm vợ và giúp đỡ nàng báo ân, oán.</a:t>
          </a:r>
          <a:endParaRPr lang="en-US" sz="1800" kern="1200" dirty="0">
            <a:latin typeface="+mj-lt"/>
          </a:endParaRPr>
        </a:p>
      </dsp:txBody>
      <dsp:txXfrm>
        <a:off x="4686560" y="4447144"/>
        <a:ext cx="4077876" cy="540842"/>
      </dsp:txXfrm>
    </dsp:sp>
    <dsp:sp modelId="{C311BCED-BFA5-48FE-BBD3-5F01711E202D}">
      <dsp:nvSpPr>
        <dsp:cNvPr id="0" name=""/>
        <dsp:cNvSpPr/>
      </dsp:nvSpPr>
      <dsp:spPr>
        <a:xfrm>
          <a:off x="4501823" y="556229"/>
          <a:ext cx="186848" cy="4823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3116"/>
              </a:lnTo>
              <a:lnTo>
                <a:pt x="186848" y="482311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B20AF-D83F-44B9-B38D-FD9CE6DB51EE}">
      <dsp:nvSpPr>
        <dsp:cNvPr id="0" name=""/>
        <dsp:cNvSpPr/>
      </dsp:nvSpPr>
      <dsp:spPr>
        <a:xfrm>
          <a:off x="4688671" y="5108924"/>
          <a:ext cx="4046594" cy="54084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>
              <a:latin typeface="+mj-lt"/>
            </a:rPr>
            <a:t>Do bị Hồ Tôn Hiến lừa, Từ Hải bị giết, Kiều bị ép gả cho viên thổ quan.</a:t>
          </a:r>
          <a:endParaRPr lang="en-US" sz="1800" kern="1200">
            <a:latin typeface="+mj-lt"/>
          </a:endParaRPr>
        </a:p>
      </dsp:txBody>
      <dsp:txXfrm>
        <a:off x="4688671" y="5108924"/>
        <a:ext cx="4046594" cy="540842"/>
      </dsp:txXfrm>
    </dsp:sp>
    <dsp:sp modelId="{B0D8B7CE-CEC0-4A07-A45B-36E50ED36F20}">
      <dsp:nvSpPr>
        <dsp:cNvPr id="0" name=""/>
        <dsp:cNvSpPr/>
      </dsp:nvSpPr>
      <dsp:spPr>
        <a:xfrm>
          <a:off x="4501823" y="556229"/>
          <a:ext cx="173115" cy="5596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6273"/>
              </a:lnTo>
              <a:lnTo>
                <a:pt x="173115" y="55962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D092E-41CF-4570-BF8A-5284489F8CEF}">
      <dsp:nvSpPr>
        <dsp:cNvPr id="0" name=""/>
        <dsp:cNvSpPr/>
      </dsp:nvSpPr>
      <dsp:spPr>
        <a:xfrm>
          <a:off x="4674938" y="5744236"/>
          <a:ext cx="4175081" cy="81653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>
              <a:latin typeface="+mj-lt"/>
            </a:rPr>
            <a:t>Đau đớn, tủi nhục, Kiều nhảy sông tự vẫn nhưng được sư Giác Duyên cứu và lại nương nhờ cửa Phật.</a:t>
          </a:r>
          <a:endParaRPr lang="en-US" sz="1800" kern="1200">
            <a:latin typeface="+mj-lt"/>
          </a:endParaRPr>
        </a:p>
      </dsp:txBody>
      <dsp:txXfrm>
        <a:off x="4674938" y="5744236"/>
        <a:ext cx="4175081" cy="816531"/>
      </dsp:txXfrm>
    </dsp:sp>
    <dsp:sp modelId="{F4CBDB45-1D20-4EBC-9A2E-9F04835C04B0}">
      <dsp:nvSpPr>
        <dsp:cNvPr id="0" name=""/>
        <dsp:cNvSpPr/>
      </dsp:nvSpPr>
      <dsp:spPr>
        <a:xfrm>
          <a:off x="9130548" y="15386"/>
          <a:ext cx="2165512" cy="5408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dirty="0">
              <a:latin typeface="+mj-lt"/>
            </a:rPr>
            <a:t>Phần 3: Đoàn tụ</a:t>
          </a:r>
          <a:endParaRPr lang="en-US" sz="2000" b="1" kern="1200" dirty="0">
            <a:latin typeface="+mj-lt"/>
          </a:endParaRPr>
        </a:p>
      </dsp:txBody>
      <dsp:txXfrm>
        <a:off x="9130548" y="15386"/>
        <a:ext cx="2165512" cy="540842"/>
      </dsp:txXfrm>
    </dsp:sp>
    <dsp:sp modelId="{3A79D971-607E-4CB9-A990-08250724C683}">
      <dsp:nvSpPr>
        <dsp:cNvPr id="0" name=""/>
        <dsp:cNvSpPr/>
      </dsp:nvSpPr>
      <dsp:spPr>
        <a:xfrm>
          <a:off x="9347099" y="556229"/>
          <a:ext cx="254544" cy="619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800"/>
              </a:lnTo>
              <a:lnTo>
                <a:pt x="254544" y="61980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F4811-6BB4-43E9-8382-2C1EE115A10C}">
      <dsp:nvSpPr>
        <dsp:cNvPr id="0" name=""/>
        <dsp:cNvSpPr/>
      </dsp:nvSpPr>
      <dsp:spPr>
        <a:xfrm>
          <a:off x="9601644" y="624115"/>
          <a:ext cx="2456135" cy="110382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>
              <a:latin typeface="+mj-lt"/>
            </a:rPr>
            <a:t>Nhờ gặp được sư Giác Duyên, Kiều gặp lại Kim Trọng, gia đình đoàn tụ.</a:t>
          </a:r>
          <a:endParaRPr lang="en-US" sz="1800" kern="1200">
            <a:latin typeface="+mj-lt"/>
          </a:endParaRPr>
        </a:p>
      </dsp:txBody>
      <dsp:txXfrm>
        <a:off x="9601644" y="624115"/>
        <a:ext cx="2456135" cy="1103827"/>
      </dsp:txXfrm>
    </dsp:sp>
    <dsp:sp modelId="{F32688D8-F5F3-4899-BD4C-0CC5765E957C}">
      <dsp:nvSpPr>
        <dsp:cNvPr id="0" name=""/>
        <dsp:cNvSpPr/>
      </dsp:nvSpPr>
      <dsp:spPr>
        <a:xfrm>
          <a:off x="9347099" y="556229"/>
          <a:ext cx="258766" cy="2165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5729"/>
              </a:lnTo>
              <a:lnTo>
                <a:pt x="258766" y="216572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B26E3-5110-4623-8C4D-2B7F57234566}">
      <dsp:nvSpPr>
        <dsp:cNvPr id="0" name=""/>
        <dsp:cNvSpPr/>
      </dsp:nvSpPr>
      <dsp:spPr>
        <a:xfrm>
          <a:off x="9605866" y="1957314"/>
          <a:ext cx="2483039" cy="15292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>
              <a:latin typeface="+mj-lt"/>
            </a:rPr>
            <a:t>Kiều chiều ý mọi người kết duyên cùng Kim Trọng nhưng cả hai cùng thề nguyền "duyên đôi lứa cũng chỉ là duyên bạn bầy".</a:t>
          </a:r>
          <a:endParaRPr lang="en-US" sz="1800" kern="1200">
            <a:latin typeface="+mj-lt"/>
          </a:endParaRPr>
        </a:p>
      </dsp:txBody>
      <dsp:txXfrm>
        <a:off x="9605866" y="1957314"/>
        <a:ext cx="2483039" cy="1529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58976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880A1-6E82-4030-94EC-8109562DCDC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9906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6A184-405A-4F9D-ABA5-48C7D5C33EC6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607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6A184-405A-4F9D-ABA5-48C7D5C33EC6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0981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6A184-405A-4F9D-ABA5-48C7D5C33EC6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0218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6A184-405A-4F9D-ABA5-48C7D5C33EC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5192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6A184-405A-4F9D-ABA5-48C7D5C33EC6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09787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92378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06161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4900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687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737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0091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05254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880A1-6E82-4030-94EC-8109562DCDC8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293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35545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7233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8710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6A184-405A-4F9D-ABA5-48C7D5C33EC6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03178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559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7068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28329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6A184-405A-4F9D-ABA5-48C7D5C33EC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08779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6A184-405A-4F9D-ABA5-48C7D5C33EC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0949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4290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151581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476314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01321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bg>
      <p:bgPr>
        <a:solidFill>
          <a:schemeClr val="dk2"/>
        </a:solidFill>
        <a:effectLst/>
      </p:bgPr>
    </p:bg>
    <p:spTree>
      <p:nvGrpSpPr>
        <p:cNvPr id="1" name="Shape 1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12" name="Google Shape;12912;p19"/>
          <p:cNvGrpSpPr/>
          <p:nvPr/>
        </p:nvGrpSpPr>
        <p:grpSpPr>
          <a:xfrm>
            <a:off x="-26733" y="-6491"/>
            <a:ext cx="12227873" cy="6889649"/>
            <a:chOff x="232500" y="742400"/>
            <a:chExt cx="6901125" cy="3999100"/>
          </a:xfrm>
        </p:grpSpPr>
        <p:sp>
          <p:nvSpPr>
            <p:cNvPr id="12913" name="Google Shape;12913;p19"/>
            <p:cNvSpPr/>
            <p:nvPr/>
          </p:nvSpPr>
          <p:spPr>
            <a:xfrm>
              <a:off x="4983800" y="1582375"/>
              <a:ext cx="128900" cy="22875"/>
            </a:xfrm>
            <a:custGeom>
              <a:avLst/>
              <a:gdLst/>
              <a:ahLst/>
              <a:cxnLst/>
              <a:rect l="l" t="t" r="r" b="b"/>
              <a:pathLst>
                <a:path w="5156" h="915" extrusionOk="0">
                  <a:moveTo>
                    <a:pt x="3722" y="0"/>
                  </a:moveTo>
                  <a:cubicBezTo>
                    <a:pt x="2242" y="0"/>
                    <a:pt x="321" y="115"/>
                    <a:pt x="1" y="915"/>
                  </a:cubicBezTo>
                  <a:cubicBezTo>
                    <a:pt x="1345" y="467"/>
                    <a:pt x="3362" y="243"/>
                    <a:pt x="5155" y="18"/>
                  </a:cubicBezTo>
                  <a:cubicBezTo>
                    <a:pt x="4835" y="18"/>
                    <a:pt x="4314" y="0"/>
                    <a:pt x="3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4" name="Google Shape;12914;p19"/>
            <p:cNvSpPr/>
            <p:nvPr/>
          </p:nvSpPr>
          <p:spPr>
            <a:xfrm>
              <a:off x="6037150" y="1596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5" name="Google Shape;12915;p19"/>
            <p:cNvSpPr/>
            <p:nvPr/>
          </p:nvSpPr>
          <p:spPr>
            <a:xfrm>
              <a:off x="6059575" y="161085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0" y="0"/>
                  </a:moveTo>
                  <a:cubicBezTo>
                    <a:pt x="0" y="112"/>
                    <a:pt x="112" y="168"/>
                    <a:pt x="224" y="168"/>
                  </a:cubicBezTo>
                  <a:cubicBezTo>
                    <a:pt x="336" y="168"/>
                    <a:pt x="448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6" name="Google Shape;12916;p19"/>
            <p:cNvSpPr/>
            <p:nvPr/>
          </p:nvSpPr>
          <p:spPr>
            <a:xfrm>
              <a:off x="5073450" y="1615275"/>
              <a:ext cx="8625" cy="7950"/>
            </a:xfrm>
            <a:custGeom>
              <a:avLst/>
              <a:gdLst/>
              <a:ahLst/>
              <a:cxnLst/>
              <a:rect l="l" t="t" r="r" b="b"/>
              <a:pathLst>
                <a:path w="345" h="318" extrusionOk="0">
                  <a:moveTo>
                    <a:pt x="156" y="1"/>
                  </a:moveTo>
                  <a:cubicBezTo>
                    <a:pt x="117" y="1"/>
                    <a:pt x="66" y="14"/>
                    <a:pt x="1" y="47"/>
                  </a:cubicBezTo>
                  <a:cubicBezTo>
                    <a:pt x="1" y="47"/>
                    <a:pt x="1" y="271"/>
                    <a:pt x="1" y="271"/>
                  </a:cubicBezTo>
                  <a:cubicBezTo>
                    <a:pt x="33" y="304"/>
                    <a:pt x="66" y="318"/>
                    <a:pt x="97" y="318"/>
                  </a:cubicBezTo>
                  <a:cubicBezTo>
                    <a:pt x="245" y="318"/>
                    <a:pt x="344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7" name="Google Shape;12917;p19"/>
            <p:cNvSpPr/>
            <p:nvPr/>
          </p:nvSpPr>
          <p:spPr>
            <a:xfrm>
              <a:off x="4967000" y="1619850"/>
              <a:ext cx="39250" cy="13425"/>
            </a:xfrm>
            <a:custGeom>
              <a:avLst/>
              <a:gdLst/>
              <a:ahLst/>
              <a:cxnLst/>
              <a:rect l="l" t="t" r="r" b="b"/>
              <a:pathLst>
                <a:path w="1570" h="537" extrusionOk="0">
                  <a:moveTo>
                    <a:pt x="1098" y="0"/>
                  </a:moveTo>
                  <a:cubicBezTo>
                    <a:pt x="601" y="0"/>
                    <a:pt x="0" y="208"/>
                    <a:pt x="0" y="537"/>
                  </a:cubicBezTo>
                  <a:cubicBezTo>
                    <a:pt x="673" y="312"/>
                    <a:pt x="1121" y="312"/>
                    <a:pt x="1569" y="88"/>
                  </a:cubicBezTo>
                  <a:cubicBezTo>
                    <a:pt x="1449" y="28"/>
                    <a:pt x="1281" y="0"/>
                    <a:pt x="10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8" name="Google Shape;12918;p19"/>
            <p:cNvSpPr/>
            <p:nvPr/>
          </p:nvSpPr>
          <p:spPr>
            <a:xfrm>
              <a:off x="5028700" y="1630075"/>
              <a:ext cx="16750" cy="9725"/>
            </a:xfrm>
            <a:custGeom>
              <a:avLst/>
              <a:gdLst/>
              <a:ahLst/>
              <a:cxnLst/>
              <a:rect l="l" t="t" r="r" b="b"/>
              <a:pathLst>
                <a:path w="670" h="389" extrusionOk="0">
                  <a:moveTo>
                    <a:pt x="406" y="0"/>
                  </a:moveTo>
                  <a:cubicBezTo>
                    <a:pt x="139" y="0"/>
                    <a:pt x="1" y="388"/>
                    <a:pt x="413" y="388"/>
                  </a:cubicBezTo>
                  <a:cubicBezTo>
                    <a:pt x="482" y="388"/>
                    <a:pt x="567" y="377"/>
                    <a:pt x="670" y="352"/>
                  </a:cubicBezTo>
                  <a:lnTo>
                    <a:pt x="670" y="128"/>
                  </a:lnTo>
                  <a:cubicBezTo>
                    <a:pt x="578" y="36"/>
                    <a:pt x="486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9" name="Google Shape;12919;p19"/>
            <p:cNvSpPr/>
            <p:nvPr/>
          </p:nvSpPr>
          <p:spPr>
            <a:xfrm>
              <a:off x="1336300" y="16444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0" name="Google Shape;12920;p19"/>
            <p:cNvSpPr/>
            <p:nvPr/>
          </p:nvSpPr>
          <p:spPr>
            <a:xfrm>
              <a:off x="4384300" y="1664550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178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0" y="317"/>
                    <a:pt x="224" y="317"/>
                    <a:pt x="224" y="93"/>
                  </a:cubicBezTo>
                  <a:cubicBezTo>
                    <a:pt x="224" y="28"/>
                    <a:pt x="205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1" name="Google Shape;12921;p19"/>
            <p:cNvSpPr/>
            <p:nvPr/>
          </p:nvSpPr>
          <p:spPr>
            <a:xfrm>
              <a:off x="5975525" y="1678075"/>
              <a:ext cx="14975" cy="7500"/>
            </a:xfrm>
            <a:custGeom>
              <a:avLst/>
              <a:gdLst/>
              <a:ahLst/>
              <a:cxnLst/>
              <a:rect l="l" t="t" r="r" b="b"/>
              <a:pathLst>
                <a:path w="599" h="300" extrusionOk="0">
                  <a:moveTo>
                    <a:pt x="0" y="0"/>
                  </a:moveTo>
                  <a:cubicBezTo>
                    <a:pt x="0" y="225"/>
                    <a:pt x="100" y="299"/>
                    <a:pt x="200" y="299"/>
                  </a:cubicBezTo>
                  <a:cubicBezTo>
                    <a:pt x="399" y="299"/>
                    <a:pt x="59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2" name="Google Shape;12922;p19"/>
            <p:cNvSpPr/>
            <p:nvPr/>
          </p:nvSpPr>
          <p:spPr>
            <a:xfrm>
              <a:off x="5992325" y="16780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225" y="0"/>
                  </a:moveTo>
                  <a:cubicBezTo>
                    <a:pt x="225" y="225"/>
                    <a:pt x="1" y="449"/>
                    <a:pt x="225" y="449"/>
                  </a:cubicBezTo>
                  <a:cubicBezTo>
                    <a:pt x="225" y="225"/>
                    <a:pt x="897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3" name="Google Shape;12923;p19"/>
            <p:cNvSpPr/>
            <p:nvPr/>
          </p:nvSpPr>
          <p:spPr>
            <a:xfrm>
              <a:off x="6121200" y="16804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4" name="Google Shape;12924;p19"/>
            <p:cNvSpPr/>
            <p:nvPr/>
          </p:nvSpPr>
          <p:spPr>
            <a:xfrm>
              <a:off x="6001300" y="1682525"/>
              <a:ext cx="20450" cy="15525"/>
            </a:xfrm>
            <a:custGeom>
              <a:avLst/>
              <a:gdLst/>
              <a:ahLst/>
              <a:cxnLst/>
              <a:rect l="l" t="t" r="r" b="b"/>
              <a:pathLst>
                <a:path w="818" h="621" extrusionOk="0">
                  <a:moveTo>
                    <a:pt x="668" y="1"/>
                  </a:moveTo>
                  <a:cubicBezTo>
                    <a:pt x="644" y="1"/>
                    <a:pt x="602" y="15"/>
                    <a:pt x="538" y="47"/>
                  </a:cubicBezTo>
                  <a:cubicBezTo>
                    <a:pt x="0" y="47"/>
                    <a:pt x="323" y="620"/>
                    <a:pt x="589" y="620"/>
                  </a:cubicBezTo>
                  <a:cubicBezTo>
                    <a:pt x="655" y="620"/>
                    <a:pt x="718" y="584"/>
                    <a:pt x="762" y="495"/>
                  </a:cubicBezTo>
                  <a:cubicBezTo>
                    <a:pt x="378" y="495"/>
                    <a:pt x="817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5" name="Google Shape;12925;p19"/>
            <p:cNvSpPr/>
            <p:nvPr/>
          </p:nvSpPr>
          <p:spPr>
            <a:xfrm>
              <a:off x="6104400" y="16836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448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6" name="Google Shape;12926;p19"/>
            <p:cNvSpPr/>
            <p:nvPr/>
          </p:nvSpPr>
          <p:spPr>
            <a:xfrm>
              <a:off x="6154825" y="1691650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7" name="Google Shape;12927;p19"/>
            <p:cNvSpPr/>
            <p:nvPr/>
          </p:nvSpPr>
          <p:spPr>
            <a:xfrm>
              <a:off x="5975525" y="16948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8" name="Google Shape;12928;p19"/>
            <p:cNvSpPr/>
            <p:nvPr/>
          </p:nvSpPr>
          <p:spPr>
            <a:xfrm>
              <a:off x="6025950" y="17004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9" y="1"/>
                  </a:moveTo>
                  <a:cubicBezTo>
                    <a:pt x="225" y="1"/>
                    <a:pt x="1" y="1"/>
                    <a:pt x="225" y="449"/>
                  </a:cubicBezTo>
                  <a:cubicBezTo>
                    <a:pt x="225" y="509"/>
                    <a:pt x="257" y="537"/>
                    <a:pt x="300" y="537"/>
                  </a:cubicBezTo>
                  <a:cubicBezTo>
                    <a:pt x="417" y="537"/>
                    <a:pt x="613" y="32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9" name="Google Shape;12929;p19"/>
            <p:cNvSpPr/>
            <p:nvPr/>
          </p:nvSpPr>
          <p:spPr>
            <a:xfrm>
              <a:off x="1291475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0" name="Google Shape;12930;p19"/>
            <p:cNvSpPr/>
            <p:nvPr/>
          </p:nvSpPr>
          <p:spPr>
            <a:xfrm>
              <a:off x="5913900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1" name="Google Shape;12931;p19"/>
            <p:cNvSpPr/>
            <p:nvPr/>
          </p:nvSpPr>
          <p:spPr>
            <a:xfrm>
              <a:off x="6149225" y="1727325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0"/>
                  </a:moveTo>
                  <a:cubicBezTo>
                    <a:pt x="68" y="0"/>
                    <a:pt x="34" y="14"/>
                    <a:pt x="0" y="48"/>
                  </a:cubicBezTo>
                  <a:cubicBezTo>
                    <a:pt x="117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2" name="Google Shape;12932;p19"/>
            <p:cNvSpPr/>
            <p:nvPr/>
          </p:nvSpPr>
          <p:spPr>
            <a:xfrm>
              <a:off x="6085725" y="1728500"/>
              <a:ext cx="13100" cy="7500"/>
            </a:xfrm>
            <a:custGeom>
              <a:avLst/>
              <a:gdLst/>
              <a:ahLst/>
              <a:cxnLst/>
              <a:rect l="l" t="t" r="r" b="b"/>
              <a:pathLst>
                <a:path w="524" h="300" extrusionOk="0">
                  <a:moveTo>
                    <a:pt x="75" y="1"/>
                  </a:moveTo>
                  <a:cubicBezTo>
                    <a:pt x="0" y="225"/>
                    <a:pt x="50" y="299"/>
                    <a:pt x="125" y="299"/>
                  </a:cubicBezTo>
                  <a:cubicBezTo>
                    <a:pt x="274" y="299"/>
                    <a:pt x="523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3" name="Google Shape;12933;p19"/>
            <p:cNvSpPr/>
            <p:nvPr/>
          </p:nvSpPr>
          <p:spPr>
            <a:xfrm>
              <a:off x="2529725" y="1737225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cubicBezTo>
                    <a:pt x="0" y="212"/>
                    <a:pt x="56" y="268"/>
                    <a:pt x="112" y="268"/>
                  </a:cubicBezTo>
                  <a:cubicBezTo>
                    <a:pt x="168" y="268"/>
                    <a:pt x="224" y="212"/>
                    <a:pt x="224" y="100"/>
                  </a:cubicBez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4" name="Google Shape;12934;p19"/>
            <p:cNvSpPr/>
            <p:nvPr/>
          </p:nvSpPr>
          <p:spPr>
            <a:xfrm>
              <a:off x="5969925" y="17341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5" name="Google Shape;12935;p19"/>
            <p:cNvSpPr/>
            <p:nvPr/>
          </p:nvSpPr>
          <p:spPr>
            <a:xfrm>
              <a:off x="6059575" y="17285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6" name="Google Shape;12936;p19"/>
            <p:cNvSpPr/>
            <p:nvPr/>
          </p:nvSpPr>
          <p:spPr>
            <a:xfrm>
              <a:off x="6042750" y="1736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7" name="Google Shape;12937;p19"/>
            <p:cNvSpPr/>
            <p:nvPr/>
          </p:nvSpPr>
          <p:spPr>
            <a:xfrm>
              <a:off x="5852250" y="1745300"/>
              <a:ext cx="11250" cy="7950"/>
            </a:xfrm>
            <a:custGeom>
              <a:avLst/>
              <a:gdLst/>
              <a:ahLst/>
              <a:cxnLst/>
              <a:rect l="l" t="t" r="r" b="b"/>
              <a:pathLst>
                <a:path w="450" h="318" extrusionOk="0">
                  <a:moveTo>
                    <a:pt x="449" y="1"/>
                  </a:moveTo>
                  <a:cubicBezTo>
                    <a:pt x="1" y="1"/>
                    <a:pt x="1" y="1"/>
                    <a:pt x="1" y="225"/>
                  </a:cubicBezTo>
                  <a:cubicBezTo>
                    <a:pt x="67" y="291"/>
                    <a:pt x="132" y="318"/>
                    <a:pt x="192" y="318"/>
                  </a:cubicBezTo>
                  <a:cubicBezTo>
                    <a:pt x="337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8" name="Google Shape;12938;p19"/>
            <p:cNvSpPr/>
            <p:nvPr/>
          </p:nvSpPr>
          <p:spPr>
            <a:xfrm>
              <a:off x="6003550" y="1745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9" name="Google Shape;12939;p19"/>
            <p:cNvSpPr/>
            <p:nvPr/>
          </p:nvSpPr>
          <p:spPr>
            <a:xfrm>
              <a:off x="5975525" y="1753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0" name="Google Shape;12940;p19"/>
            <p:cNvSpPr/>
            <p:nvPr/>
          </p:nvSpPr>
          <p:spPr>
            <a:xfrm>
              <a:off x="6261275" y="1755650"/>
              <a:ext cx="23300" cy="6500"/>
            </a:xfrm>
            <a:custGeom>
              <a:avLst/>
              <a:gdLst/>
              <a:ahLst/>
              <a:cxnLst/>
              <a:rect l="l" t="t" r="r" b="b"/>
              <a:pathLst>
                <a:path w="932" h="260" extrusionOk="0">
                  <a:moveTo>
                    <a:pt x="398" y="0"/>
                  </a:moveTo>
                  <a:cubicBezTo>
                    <a:pt x="201" y="0"/>
                    <a:pt x="0" y="70"/>
                    <a:pt x="0" y="259"/>
                  </a:cubicBezTo>
                  <a:lnTo>
                    <a:pt x="673" y="259"/>
                  </a:lnTo>
                  <a:cubicBezTo>
                    <a:pt x="932" y="130"/>
                    <a:pt x="667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1" name="Google Shape;12941;p19"/>
            <p:cNvSpPr/>
            <p:nvPr/>
          </p:nvSpPr>
          <p:spPr>
            <a:xfrm>
              <a:off x="5745800" y="17565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66" y="290"/>
                    <a:pt x="151" y="317"/>
                    <a:pt x="238" y="317"/>
                  </a:cubicBezTo>
                  <a:cubicBezTo>
                    <a:pt x="449" y="317"/>
                    <a:pt x="673" y="159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2" name="Google Shape;12942;p19"/>
            <p:cNvSpPr/>
            <p:nvPr/>
          </p:nvSpPr>
          <p:spPr>
            <a:xfrm>
              <a:off x="5807425" y="17588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60"/>
                    <a:pt x="113" y="260"/>
                  </a:cubicBezTo>
                  <a:cubicBezTo>
                    <a:pt x="188" y="260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3" name="Google Shape;12943;p19"/>
            <p:cNvSpPr/>
            <p:nvPr/>
          </p:nvSpPr>
          <p:spPr>
            <a:xfrm>
              <a:off x="6022000" y="1754200"/>
              <a:ext cx="20775" cy="7950"/>
            </a:xfrm>
            <a:custGeom>
              <a:avLst/>
              <a:gdLst/>
              <a:ahLst/>
              <a:cxnLst/>
              <a:rect l="l" t="t" r="r" b="b"/>
              <a:pathLst>
                <a:path w="831" h="318" extrusionOk="0">
                  <a:moveTo>
                    <a:pt x="473" y="0"/>
                  </a:moveTo>
                  <a:cubicBezTo>
                    <a:pt x="290" y="0"/>
                    <a:pt x="0" y="159"/>
                    <a:pt x="159" y="317"/>
                  </a:cubicBezTo>
                  <a:cubicBezTo>
                    <a:pt x="607" y="317"/>
                    <a:pt x="831" y="317"/>
                    <a:pt x="607" y="93"/>
                  </a:cubicBezTo>
                  <a:cubicBezTo>
                    <a:pt x="607" y="27"/>
                    <a:pt x="549" y="0"/>
                    <a:pt x="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4" name="Google Shape;12944;p19"/>
            <p:cNvSpPr/>
            <p:nvPr/>
          </p:nvSpPr>
          <p:spPr>
            <a:xfrm>
              <a:off x="5521675" y="1762125"/>
              <a:ext cx="28050" cy="34525"/>
            </a:xfrm>
            <a:custGeom>
              <a:avLst/>
              <a:gdLst/>
              <a:ahLst/>
              <a:cxnLst/>
              <a:rect l="l" t="t" r="r" b="b"/>
              <a:pathLst>
                <a:path w="1122" h="1381" extrusionOk="0">
                  <a:moveTo>
                    <a:pt x="1" y="0"/>
                  </a:moveTo>
                  <a:cubicBezTo>
                    <a:pt x="1" y="601"/>
                    <a:pt x="180" y="1380"/>
                    <a:pt x="857" y="1380"/>
                  </a:cubicBezTo>
                  <a:cubicBezTo>
                    <a:pt x="938" y="1380"/>
                    <a:pt x="1026" y="1369"/>
                    <a:pt x="1122" y="1345"/>
                  </a:cubicBezTo>
                  <a:cubicBezTo>
                    <a:pt x="673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5" name="Google Shape;12945;p19"/>
            <p:cNvSpPr/>
            <p:nvPr/>
          </p:nvSpPr>
          <p:spPr>
            <a:xfrm>
              <a:off x="5986725" y="176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6" name="Google Shape;12946;p19"/>
            <p:cNvSpPr/>
            <p:nvPr/>
          </p:nvSpPr>
          <p:spPr>
            <a:xfrm>
              <a:off x="5981125" y="1767725"/>
              <a:ext cx="5625" cy="16825"/>
            </a:xfrm>
            <a:custGeom>
              <a:avLst/>
              <a:gdLst/>
              <a:ahLst/>
              <a:cxnLst/>
              <a:rect l="l" t="t" r="r" b="b"/>
              <a:pathLst>
                <a:path w="225" h="673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" y="673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7" name="Google Shape;12947;p19"/>
            <p:cNvSpPr/>
            <p:nvPr/>
          </p:nvSpPr>
          <p:spPr>
            <a:xfrm>
              <a:off x="5947500" y="17706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1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8" name="Google Shape;12948;p19"/>
            <p:cNvSpPr/>
            <p:nvPr/>
          </p:nvSpPr>
          <p:spPr>
            <a:xfrm>
              <a:off x="6003550" y="17706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4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9" name="Google Shape;12949;p19"/>
            <p:cNvSpPr/>
            <p:nvPr/>
          </p:nvSpPr>
          <p:spPr>
            <a:xfrm>
              <a:off x="5818650" y="17766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448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0" name="Google Shape;12950;p19"/>
            <p:cNvSpPr/>
            <p:nvPr/>
          </p:nvSpPr>
          <p:spPr>
            <a:xfrm>
              <a:off x="5869075" y="17789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lnTo>
                    <a:pt x="0" y="1"/>
                  </a:ln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1" name="Google Shape;12951;p19"/>
            <p:cNvSpPr/>
            <p:nvPr/>
          </p:nvSpPr>
          <p:spPr>
            <a:xfrm>
              <a:off x="5745800" y="17837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2" name="Google Shape;12952;p19"/>
            <p:cNvSpPr/>
            <p:nvPr/>
          </p:nvSpPr>
          <p:spPr>
            <a:xfrm>
              <a:off x="5848975" y="1786450"/>
              <a:ext cx="14525" cy="9300"/>
            </a:xfrm>
            <a:custGeom>
              <a:avLst/>
              <a:gdLst/>
              <a:ahLst/>
              <a:cxnLst/>
              <a:rect l="l" t="t" r="r" b="b"/>
              <a:pathLst>
                <a:path w="581" h="372" extrusionOk="0">
                  <a:moveTo>
                    <a:pt x="205" y="1"/>
                  </a:moveTo>
                  <a:cubicBezTo>
                    <a:pt x="100" y="1"/>
                    <a:pt x="1" y="109"/>
                    <a:pt x="132" y="372"/>
                  </a:cubicBezTo>
                  <a:cubicBezTo>
                    <a:pt x="356" y="372"/>
                    <a:pt x="580" y="372"/>
                    <a:pt x="356" y="148"/>
                  </a:cubicBezTo>
                  <a:cubicBezTo>
                    <a:pt x="356" y="55"/>
                    <a:pt x="279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3" name="Google Shape;12953;p19"/>
            <p:cNvSpPr/>
            <p:nvPr/>
          </p:nvSpPr>
          <p:spPr>
            <a:xfrm>
              <a:off x="5219125" y="179572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225" y="1"/>
                    <a:pt x="225" y="225"/>
                    <a:pt x="1" y="225"/>
                  </a:cubicBezTo>
                  <a:cubicBezTo>
                    <a:pt x="225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4" name="Google Shape;12954;p19"/>
            <p:cNvSpPr/>
            <p:nvPr/>
          </p:nvSpPr>
          <p:spPr>
            <a:xfrm>
              <a:off x="5729000" y="17934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9" y="317"/>
                    <a:pt x="449" y="317"/>
                    <a:pt x="449" y="93"/>
                  </a:cubicBezTo>
                  <a:cubicBezTo>
                    <a:pt x="383" y="27"/>
                    <a:pt x="317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5" name="Google Shape;12955;p19"/>
            <p:cNvSpPr/>
            <p:nvPr/>
          </p:nvSpPr>
          <p:spPr>
            <a:xfrm>
              <a:off x="5745800" y="179572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225" y="1"/>
                  </a:moveTo>
                  <a:cubicBezTo>
                    <a:pt x="1" y="449"/>
                    <a:pt x="225" y="449"/>
                    <a:pt x="673" y="449"/>
                  </a:cubicBezTo>
                  <a:cubicBezTo>
                    <a:pt x="673" y="225"/>
                    <a:pt x="1121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6" name="Google Shape;12956;p19"/>
            <p:cNvSpPr/>
            <p:nvPr/>
          </p:nvSpPr>
          <p:spPr>
            <a:xfrm>
              <a:off x="5846650" y="18237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449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7" name="Google Shape;12957;p19"/>
            <p:cNvSpPr/>
            <p:nvPr/>
          </p:nvSpPr>
          <p:spPr>
            <a:xfrm>
              <a:off x="5913900" y="1798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166" y="0"/>
                  </a:moveTo>
                  <a:cubicBezTo>
                    <a:pt x="100" y="0"/>
                    <a:pt x="0" y="100"/>
                    <a:pt x="0" y="100"/>
                  </a:cubicBezTo>
                  <a:lnTo>
                    <a:pt x="224" y="100"/>
                  </a:lnTo>
                  <a:cubicBezTo>
                    <a:pt x="224" y="25"/>
                    <a:pt x="199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8" name="Google Shape;12958;p19"/>
            <p:cNvSpPr/>
            <p:nvPr/>
          </p:nvSpPr>
          <p:spPr>
            <a:xfrm>
              <a:off x="5930700" y="18013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75"/>
                    <a:pt x="50" y="100"/>
                    <a:pt x="117" y="100"/>
                  </a:cubicBezTo>
                  <a:cubicBezTo>
                    <a:pt x="250" y="100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9" name="Google Shape;12959;p19"/>
            <p:cNvSpPr/>
            <p:nvPr/>
          </p:nvSpPr>
          <p:spPr>
            <a:xfrm>
              <a:off x="5824250" y="18100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0" name="Google Shape;12960;p19"/>
            <p:cNvSpPr/>
            <p:nvPr/>
          </p:nvSpPr>
          <p:spPr>
            <a:xfrm>
              <a:off x="5521675" y="1811425"/>
              <a:ext cx="37700" cy="17950"/>
            </a:xfrm>
            <a:custGeom>
              <a:avLst/>
              <a:gdLst/>
              <a:ahLst/>
              <a:cxnLst/>
              <a:rect l="l" t="t" r="r" b="b"/>
              <a:pathLst>
                <a:path w="1508" h="718" extrusionOk="0">
                  <a:moveTo>
                    <a:pt x="152" y="0"/>
                  </a:moveTo>
                  <a:cubicBezTo>
                    <a:pt x="85" y="0"/>
                    <a:pt x="32" y="14"/>
                    <a:pt x="1" y="45"/>
                  </a:cubicBezTo>
                  <a:cubicBezTo>
                    <a:pt x="449" y="45"/>
                    <a:pt x="673" y="718"/>
                    <a:pt x="1122" y="718"/>
                  </a:cubicBezTo>
                  <a:cubicBezTo>
                    <a:pt x="1507" y="525"/>
                    <a:pt x="566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1" name="Google Shape;12961;p19"/>
            <p:cNvSpPr/>
            <p:nvPr/>
          </p:nvSpPr>
          <p:spPr>
            <a:xfrm>
              <a:off x="5566500" y="18125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lnTo>
                    <a:pt x="449" y="448"/>
                  </a:lnTo>
                  <a:cubicBezTo>
                    <a:pt x="449" y="224"/>
                    <a:pt x="449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2" name="Google Shape;12962;p19"/>
            <p:cNvSpPr/>
            <p:nvPr/>
          </p:nvSpPr>
          <p:spPr>
            <a:xfrm>
              <a:off x="5729000" y="18181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3" name="Google Shape;12963;p19"/>
            <p:cNvSpPr/>
            <p:nvPr/>
          </p:nvSpPr>
          <p:spPr>
            <a:xfrm>
              <a:off x="6278075" y="1829350"/>
              <a:ext cx="84075" cy="50450"/>
            </a:xfrm>
            <a:custGeom>
              <a:avLst/>
              <a:gdLst/>
              <a:ahLst/>
              <a:cxnLst/>
              <a:rect l="l" t="t" r="r" b="b"/>
              <a:pathLst>
                <a:path w="3363" h="2018" extrusionOk="0">
                  <a:moveTo>
                    <a:pt x="1" y="1"/>
                  </a:moveTo>
                  <a:lnTo>
                    <a:pt x="3363" y="2018"/>
                  </a:lnTo>
                  <a:cubicBezTo>
                    <a:pt x="2242" y="1121"/>
                    <a:pt x="1121" y="44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4" name="Google Shape;12964;p19"/>
            <p:cNvSpPr/>
            <p:nvPr/>
          </p:nvSpPr>
          <p:spPr>
            <a:xfrm>
              <a:off x="5569300" y="182935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37" y="1"/>
                  </a:moveTo>
                  <a:cubicBezTo>
                    <a:pt x="1" y="113"/>
                    <a:pt x="169" y="169"/>
                    <a:pt x="337" y="169"/>
                  </a:cubicBezTo>
                  <a:cubicBezTo>
                    <a:pt x="505" y="169"/>
                    <a:pt x="673" y="113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5" name="Google Shape;12965;p19"/>
            <p:cNvSpPr/>
            <p:nvPr/>
          </p:nvSpPr>
          <p:spPr>
            <a:xfrm>
              <a:off x="5880275" y="18270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159" y="1"/>
                  </a:moveTo>
                  <a:cubicBezTo>
                    <a:pt x="0" y="1"/>
                    <a:pt x="0" y="159"/>
                    <a:pt x="0" y="318"/>
                  </a:cubicBezTo>
                  <a:lnTo>
                    <a:pt x="449" y="94"/>
                  </a:lnTo>
                  <a:cubicBezTo>
                    <a:pt x="317" y="28"/>
                    <a:pt x="225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6" name="Google Shape;12966;p19"/>
            <p:cNvSpPr/>
            <p:nvPr/>
          </p:nvSpPr>
          <p:spPr>
            <a:xfrm>
              <a:off x="4429125" y="18317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7" name="Google Shape;12967;p19"/>
            <p:cNvSpPr/>
            <p:nvPr/>
          </p:nvSpPr>
          <p:spPr>
            <a:xfrm>
              <a:off x="4434725" y="185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ubicBezTo>
                    <a:pt x="448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8" name="Google Shape;12968;p19"/>
            <p:cNvSpPr/>
            <p:nvPr/>
          </p:nvSpPr>
          <p:spPr>
            <a:xfrm>
              <a:off x="5504875" y="1861825"/>
              <a:ext cx="26450" cy="12375"/>
            </a:xfrm>
            <a:custGeom>
              <a:avLst/>
              <a:gdLst/>
              <a:ahLst/>
              <a:cxnLst/>
              <a:rect l="l" t="t" r="r" b="b"/>
              <a:pathLst>
                <a:path w="1058" h="495" extrusionOk="0">
                  <a:moveTo>
                    <a:pt x="273" y="1"/>
                  </a:moveTo>
                  <a:cubicBezTo>
                    <a:pt x="188" y="1"/>
                    <a:pt x="97" y="14"/>
                    <a:pt x="1" y="46"/>
                  </a:cubicBezTo>
                  <a:cubicBezTo>
                    <a:pt x="1" y="270"/>
                    <a:pt x="1" y="495"/>
                    <a:pt x="673" y="495"/>
                  </a:cubicBezTo>
                  <a:cubicBezTo>
                    <a:pt x="1057" y="495"/>
                    <a:pt x="783" y="1"/>
                    <a:pt x="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9" name="Google Shape;12969;p19"/>
            <p:cNvSpPr/>
            <p:nvPr/>
          </p:nvSpPr>
          <p:spPr>
            <a:xfrm>
              <a:off x="5527300" y="1866275"/>
              <a:ext cx="22425" cy="19775"/>
            </a:xfrm>
            <a:custGeom>
              <a:avLst/>
              <a:gdLst/>
              <a:ahLst/>
              <a:cxnLst/>
              <a:rect l="l" t="t" r="r" b="b"/>
              <a:pathLst>
                <a:path w="897" h="791" extrusionOk="0">
                  <a:moveTo>
                    <a:pt x="473" y="0"/>
                  </a:moveTo>
                  <a:cubicBezTo>
                    <a:pt x="405" y="0"/>
                    <a:pt x="321" y="28"/>
                    <a:pt x="224" y="92"/>
                  </a:cubicBezTo>
                  <a:cubicBezTo>
                    <a:pt x="897" y="317"/>
                    <a:pt x="0" y="541"/>
                    <a:pt x="0" y="765"/>
                  </a:cubicBezTo>
                  <a:cubicBezTo>
                    <a:pt x="70" y="782"/>
                    <a:pt x="134" y="790"/>
                    <a:pt x="193" y="790"/>
                  </a:cubicBezTo>
                  <a:cubicBezTo>
                    <a:pt x="783" y="790"/>
                    <a:pt x="841" y="0"/>
                    <a:pt x="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0" name="Google Shape;12970;p19"/>
            <p:cNvSpPr/>
            <p:nvPr/>
          </p:nvSpPr>
          <p:spPr>
            <a:xfrm>
              <a:off x="4451525" y="18741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673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1" name="Google Shape;12971;p19"/>
            <p:cNvSpPr/>
            <p:nvPr/>
          </p:nvSpPr>
          <p:spPr>
            <a:xfrm>
              <a:off x="5193525" y="1873025"/>
              <a:ext cx="20025" cy="12375"/>
            </a:xfrm>
            <a:custGeom>
              <a:avLst/>
              <a:gdLst/>
              <a:ahLst/>
              <a:cxnLst/>
              <a:rect l="l" t="t" r="r" b="b"/>
              <a:pathLst>
                <a:path w="801" h="495" extrusionOk="0">
                  <a:moveTo>
                    <a:pt x="682" y="1"/>
                  </a:moveTo>
                  <a:cubicBezTo>
                    <a:pt x="412" y="1"/>
                    <a:pt x="0" y="495"/>
                    <a:pt x="576" y="495"/>
                  </a:cubicBezTo>
                  <a:cubicBezTo>
                    <a:pt x="576" y="271"/>
                    <a:pt x="800" y="271"/>
                    <a:pt x="800" y="47"/>
                  </a:cubicBezTo>
                  <a:cubicBezTo>
                    <a:pt x="768" y="15"/>
                    <a:pt x="727" y="1"/>
                    <a:pt x="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2" name="Google Shape;12972;p19"/>
            <p:cNvSpPr/>
            <p:nvPr/>
          </p:nvSpPr>
          <p:spPr>
            <a:xfrm>
              <a:off x="5163100" y="1881175"/>
              <a:ext cx="28025" cy="10700"/>
            </a:xfrm>
            <a:custGeom>
              <a:avLst/>
              <a:gdLst/>
              <a:ahLst/>
              <a:cxnLst/>
              <a:rect l="l" t="t" r="r" b="b"/>
              <a:pathLst>
                <a:path w="1121" h="428" extrusionOk="0">
                  <a:moveTo>
                    <a:pt x="477" y="1"/>
                  </a:moveTo>
                  <a:cubicBezTo>
                    <a:pt x="281" y="1"/>
                    <a:pt x="112" y="57"/>
                    <a:pt x="0" y="169"/>
                  </a:cubicBezTo>
                  <a:cubicBezTo>
                    <a:pt x="0" y="358"/>
                    <a:pt x="201" y="428"/>
                    <a:pt x="432" y="428"/>
                  </a:cubicBezTo>
                  <a:cubicBezTo>
                    <a:pt x="747" y="428"/>
                    <a:pt x="1121" y="298"/>
                    <a:pt x="1121" y="169"/>
                  </a:cubicBezTo>
                  <a:cubicBezTo>
                    <a:pt x="897" y="57"/>
                    <a:pt x="67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3" name="Google Shape;12973;p19"/>
            <p:cNvSpPr/>
            <p:nvPr/>
          </p:nvSpPr>
          <p:spPr>
            <a:xfrm>
              <a:off x="5191125" y="1890975"/>
              <a:ext cx="39225" cy="11250"/>
            </a:xfrm>
            <a:custGeom>
              <a:avLst/>
              <a:gdLst/>
              <a:ahLst/>
              <a:cxnLst/>
              <a:rect l="l" t="t" r="r" b="b"/>
              <a:pathLst>
                <a:path w="1569" h="450" extrusionOk="0">
                  <a:moveTo>
                    <a:pt x="1569" y="1"/>
                  </a:moveTo>
                  <a:cubicBezTo>
                    <a:pt x="896" y="1"/>
                    <a:pt x="224" y="1"/>
                    <a:pt x="0" y="449"/>
                  </a:cubicBezTo>
                  <a:cubicBezTo>
                    <a:pt x="448" y="225"/>
                    <a:pt x="1345" y="449"/>
                    <a:pt x="1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4" name="Google Shape;12974;p19"/>
            <p:cNvSpPr/>
            <p:nvPr/>
          </p:nvSpPr>
          <p:spPr>
            <a:xfrm>
              <a:off x="5527300" y="18882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1"/>
                  </a:moveTo>
                  <a:cubicBezTo>
                    <a:pt x="72" y="1"/>
                    <a:pt x="40" y="31"/>
                    <a:pt x="0" y="110"/>
                  </a:cubicBezTo>
                  <a:cubicBezTo>
                    <a:pt x="54" y="273"/>
                    <a:pt x="96" y="331"/>
                    <a:pt x="124" y="331"/>
                  </a:cubicBezTo>
                  <a:cubicBezTo>
                    <a:pt x="191" y="331"/>
                    <a:pt x="182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5" name="Google Shape;12975;p19"/>
            <p:cNvSpPr/>
            <p:nvPr/>
          </p:nvSpPr>
          <p:spPr>
            <a:xfrm>
              <a:off x="5129475" y="19045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136" y="1"/>
                  </a:moveTo>
                  <a:cubicBezTo>
                    <a:pt x="95" y="1"/>
                    <a:pt x="48" y="36"/>
                    <a:pt x="1" y="130"/>
                  </a:cubicBezTo>
                  <a:cubicBezTo>
                    <a:pt x="95" y="225"/>
                    <a:pt x="160" y="260"/>
                    <a:pt x="201" y="260"/>
                  </a:cubicBezTo>
                  <a:cubicBezTo>
                    <a:pt x="313" y="260"/>
                    <a:pt x="249" y="1"/>
                    <a:pt x="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6" name="Google Shape;12976;p19"/>
            <p:cNvSpPr/>
            <p:nvPr/>
          </p:nvSpPr>
          <p:spPr>
            <a:xfrm>
              <a:off x="5572125" y="1915775"/>
              <a:ext cx="4675" cy="6475"/>
            </a:xfrm>
            <a:custGeom>
              <a:avLst/>
              <a:gdLst/>
              <a:ahLst/>
              <a:cxnLst/>
              <a:rect l="l" t="t" r="r" b="b"/>
              <a:pathLst>
                <a:path w="187" h="259" extrusionOk="0">
                  <a:moveTo>
                    <a:pt x="112" y="0"/>
                  </a:moveTo>
                  <a:cubicBezTo>
                    <a:pt x="85" y="0"/>
                    <a:pt x="47" y="35"/>
                    <a:pt x="0" y="129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7" name="Google Shape;12977;p19"/>
            <p:cNvSpPr/>
            <p:nvPr/>
          </p:nvSpPr>
          <p:spPr>
            <a:xfrm>
              <a:off x="5510475" y="191480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93" y="0"/>
                  </a:moveTo>
                  <a:cubicBezTo>
                    <a:pt x="225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8" name="Google Shape;12978;p19"/>
            <p:cNvSpPr/>
            <p:nvPr/>
          </p:nvSpPr>
          <p:spPr>
            <a:xfrm>
              <a:off x="5566500" y="19806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9" name="Google Shape;12979;p19"/>
            <p:cNvSpPr/>
            <p:nvPr/>
          </p:nvSpPr>
          <p:spPr>
            <a:xfrm>
              <a:off x="5291975" y="20086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448" y="0"/>
                    <a:pt x="0" y="0"/>
                    <a:pt x="0" y="224"/>
                  </a:cubicBezTo>
                  <a:cubicBezTo>
                    <a:pt x="0" y="290"/>
                    <a:pt x="39" y="317"/>
                    <a:pt x="93" y="317"/>
                  </a:cubicBezTo>
                  <a:cubicBezTo>
                    <a:pt x="224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0" name="Google Shape;12980;p19"/>
            <p:cNvSpPr/>
            <p:nvPr/>
          </p:nvSpPr>
          <p:spPr>
            <a:xfrm>
              <a:off x="4675650" y="2019850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0" y="1"/>
                  </a:moveTo>
                  <a:cubicBezTo>
                    <a:pt x="0" y="225"/>
                    <a:pt x="1121" y="225"/>
                    <a:pt x="1121" y="225"/>
                  </a:cubicBezTo>
                  <a:cubicBezTo>
                    <a:pt x="1009" y="113"/>
                    <a:pt x="841" y="113"/>
                    <a:pt x="645" y="113"/>
                  </a:cubicBezTo>
                  <a:cubicBezTo>
                    <a:pt x="448" y="113"/>
                    <a:pt x="224" y="11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1" name="Google Shape;12981;p19"/>
            <p:cNvSpPr/>
            <p:nvPr/>
          </p:nvSpPr>
          <p:spPr>
            <a:xfrm>
              <a:off x="5286375" y="20334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2" name="Google Shape;12982;p19"/>
            <p:cNvSpPr/>
            <p:nvPr/>
          </p:nvSpPr>
          <p:spPr>
            <a:xfrm>
              <a:off x="5583325" y="20453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3" name="Google Shape;12983;p19"/>
            <p:cNvSpPr/>
            <p:nvPr/>
          </p:nvSpPr>
          <p:spPr>
            <a:xfrm>
              <a:off x="5473950" y="2067925"/>
              <a:ext cx="2925" cy="10275"/>
            </a:xfrm>
            <a:custGeom>
              <a:avLst/>
              <a:gdLst/>
              <a:ahLst/>
              <a:cxnLst/>
              <a:rect l="l" t="t" r="r" b="b"/>
              <a:pathLst>
                <a:path w="117" h="411" extrusionOk="0">
                  <a:moveTo>
                    <a:pt x="104" y="0"/>
                  </a:moveTo>
                  <a:cubicBezTo>
                    <a:pt x="73" y="0"/>
                    <a:pt x="0" y="410"/>
                    <a:pt x="21" y="410"/>
                  </a:cubicBezTo>
                  <a:cubicBezTo>
                    <a:pt x="30" y="410"/>
                    <a:pt x="58" y="329"/>
                    <a:pt x="117" y="95"/>
                  </a:cubicBezTo>
                  <a:cubicBezTo>
                    <a:pt x="117" y="27"/>
                    <a:pt x="112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4" name="Google Shape;12984;p19"/>
            <p:cNvSpPr/>
            <p:nvPr/>
          </p:nvSpPr>
          <p:spPr>
            <a:xfrm>
              <a:off x="3381375" y="2077275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336" y="1"/>
                  </a:moveTo>
                  <a:cubicBezTo>
                    <a:pt x="224" y="1"/>
                    <a:pt x="112" y="57"/>
                    <a:pt x="0" y="169"/>
                  </a:cubicBezTo>
                  <a:cubicBezTo>
                    <a:pt x="0" y="281"/>
                    <a:pt x="168" y="337"/>
                    <a:pt x="336" y="337"/>
                  </a:cubicBezTo>
                  <a:cubicBezTo>
                    <a:pt x="504" y="337"/>
                    <a:pt x="672" y="281"/>
                    <a:pt x="672" y="169"/>
                  </a:cubicBezTo>
                  <a:cubicBezTo>
                    <a:pt x="560" y="57"/>
                    <a:pt x="448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5" name="Google Shape;12985;p19"/>
            <p:cNvSpPr/>
            <p:nvPr/>
          </p:nvSpPr>
          <p:spPr>
            <a:xfrm>
              <a:off x="5258350" y="20814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6" name="Google Shape;12986;p19"/>
            <p:cNvSpPr/>
            <p:nvPr/>
          </p:nvSpPr>
          <p:spPr>
            <a:xfrm>
              <a:off x="5034225" y="20894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7" name="Google Shape;12987;p19"/>
            <p:cNvSpPr/>
            <p:nvPr/>
          </p:nvSpPr>
          <p:spPr>
            <a:xfrm>
              <a:off x="5471250" y="2103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1"/>
                    <a:pt x="98" y="331"/>
                  </a:cubicBezTo>
                  <a:cubicBezTo>
                    <a:pt x="183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8" name="Google Shape;12988;p19"/>
            <p:cNvSpPr/>
            <p:nvPr/>
          </p:nvSpPr>
          <p:spPr>
            <a:xfrm>
              <a:off x="5919500" y="2131900"/>
              <a:ext cx="22425" cy="11250"/>
            </a:xfrm>
            <a:custGeom>
              <a:avLst/>
              <a:gdLst/>
              <a:ahLst/>
              <a:cxnLst/>
              <a:rect l="l" t="t" r="r" b="b"/>
              <a:pathLst>
                <a:path w="897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449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9" name="Google Shape;12989;p19"/>
            <p:cNvSpPr/>
            <p:nvPr/>
          </p:nvSpPr>
          <p:spPr>
            <a:xfrm>
              <a:off x="3431800" y="213987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59" y="1"/>
                    <a:pt x="95" y="35"/>
                    <a:pt x="0" y="130"/>
                  </a:cubicBezTo>
                  <a:cubicBezTo>
                    <a:pt x="47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0" name="Google Shape;12990;p19"/>
            <p:cNvSpPr/>
            <p:nvPr/>
          </p:nvSpPr>
          <p:spPr>
            <a:xfrm>
              <a:off x="5992325" y="2143750"/>
              <a:ext cx="44850" cy="7475"/>
            </a:xfrm>
            <a:custGeom>
              <a:avLst/>
              <a:gdLst/>
              <a:ahLst/>
              <a:cxnLst/>
              <a:rect l="l" t="t" r="r" b="b"/>
              <a:pathLst>
                <a:path w="1794" h="299" extrusionOk="0">
                  <a:moveTo>
                    <a:pt x="466" y="0"/>
                  </a:moveTo>
                  <a:cubicBezTo>
                    <a:pt x="300" y="0"/>
                    <a:pt x="150" y="50"/>
                    <a:pt x="1" y="199"/>
                  </a:cubicBezTo>
                  <a:cubicBezTo>
                    <a:pt x="300" y="199"/>
                    <a:pt x="798" y="299"/>
                    <a:pt x="1229" y="299"/>
                  </a:cubicBezTo>
                  <a:cubicBezTo>
                    <a:pt x="1445" y="299"/>
                    <a:pt x="1644" y="274"/>
                    <a:pt x="1794" y="199"/>
                  </a:cubicBezTo>
                  <a:cubicBezTo>
                    <a:pt x="1196" y="199"/>
                    <a:pt x="798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1" name="Google Shape;12991;p19"/>
            <p:cNvSpPr/>
            <p:nvPr/>
          </p:nvSpPr>
          <p:spPr>
            <a:xfrm>
              <a:off x="3527050" y="21518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2" name="Google Shape;12992;p19"/>
            <p:cNvSpPr/>
            <p:nvPr/>
          </p:nvSpPr>
          <p:spPr>
            <a:xfrm>
              <a:off x="6056000" y="215315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7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3" name="Google Shape;12993;p19"/>
            <p:cNvSpPr/>
            <p:nvPr/>
          </p:nvSpPr>
          <p:spPr>
            <a:xfrm>
              <a:off x="6065175" y="21510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4" name="Google Shape;12994;p19"/>
            <p:cNvSpPr/>
            <p:nvPr/>
          </p:nvSpPr>
          <p:spPr>
            <a:xfrm>
              <a:off x="3381375" y="2156700"/>
              <a:ext cx="9350" cy="6475"/>
            </a:xfrm>
            <a:custGeom>
              <a:avLst/>
              <a:gdLst/>
              <a:ahLst/>
              <a:cxnLst/>
              <a:rect l="l" t="t" r="r" b="b"/>
              <a:pathLst>
                <a:path w="374" h="259" extrusionOk="0">
                  <a:moveTo>
                    <a:pt x="224" y="0"/>
                  </a:moveTo>
                  <a:cubicBezTo>
                    <a:pt x="169" y="0"/>
                    <a:pt x="95" y="35"/>
                    <a:pt x="0" y="129"/>
                  </a:cubicBezTo>
                  <a:cubicBezTo>
                    <a:pt x="95" y="224"/>
                    <a:pt x="169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5" name="Google Shape;12995;p19"/>
            <p:cNvSpPr/>
            <p:nvPr/>
          </p:nvSpPr>
          <p:spPr>
            <a:xfrm>
              <a:off x="6104400" y="21599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224" y="0"/>
                  </a:moveTo>
                  <a:cubicBezTo>
                    <a:pt x="0" y="113"/>
                    <a:pt x="112" y="169"/>
                    <a:pt x="280" y="169"/>
                  </a:cubicBezTo>
                  <a:cubicBezTo>
                    <a:pt x="448" y="169"/>
                    <a:pt x="673" y="113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6" name="Google Shape;12996;p19"/>
            <p:cNvSpPr/>
            <p:nvPr/>
          </p:nvSpPr>
          <p:spPr>
            <a:xfrm>
              <a:off x="6136725" y="2162300"/>
              <a:ext cx="12525" cy="6475"/>
            </a:xfrm>
            <a:custGeom>
              <a:avLst/>
              <a:gdLst/>
              <a:ahLst/>
              <a:cxnLst/>
              <a:rect l="l" t="t" r="r" b="b"/>
              <a:pathLst>
                <a:path w="501" h="259" extrusionOk="0">
                  <a:moveTo>
                    <a:pt x="188" y="0"/>
                  </a:moveTo>
                  <a:cubicBezTo>
                    <a:pt x="1" y="0"/>
                    <a:pt x="66" y="259"/>
                    <a:pt x="252" y="259"/>
                  </a:cubicBezTo>
                  <a:cubicBezTo>
                    <a:pt x="321" y="259"/>
                    <a:pt x="405" y="224"/>
                    <a:pt x="500" y="130"/>
                  </a:cubicBezTo>
                  <a:cubicBezTo>
                    <a:pt x="358" y="35"/>
                    <a:pt x="256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7" name="Google Shape;12997;p19"/>
            <p:cNvSpPr/>
            <p:nvPr/>
          </p:nvSpPr>
          <p:spPr>
            <a:xfrm>
              <a:off x="6506175" y="2193550"/>
              <a:ext cx="22425" cy="7950"/>
            </a:xfrm>
            <a:custGeom>
              <a:avLst/>
              <a:gdLst/>
              <a:ahLst/>
              <a:cxnLst/>
              <a:rect l="l" t="t" r="r" b="b"/>
              <a:pathLst>
                <a:path w="897" h="318" extrusionOk="0">
                  <a:moveTo>
                    <a:pt x="738" y="0"/>
                  </a:moveTo>
                  <a:cubicBezTo>
                    <a:pt x="290" y="0"/>
                    <a:pt x="66" y="0"/>
                    <a:pt x="66" y="224"/>
                  </a:cubicBezTo>
                  <a:cubicBezTo>
                    <a:pt x="0" y="290"/>
                    <a:pt x="50" y="317"/>
                    <a:pt x="147" y="317"/>
                  </a:cubicBezTo>
                  <a:cubicBezTo>
                    <a:pt x="383" y="317"/>
                    <a:pt x="896" y="159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8" name="Google Shape;12998;p19"/>
            <p:cNvSpPr/>
            <p:nvPr/>
          </p:nvSpPr>
          <p:spPr>
            <a:xfrm>
              <a:off x="3549450" y="2198000"/>
              <a:ext cx="21625" cy="12375"/>
            </a:xfrm>
            <a:custGeom>
              <a:avLst/>
              <a:gdLst/>
              <a:ahLst/>
              <a:cxnLst/>
              <a:rect l="l" t="t" r="r" b="b"/>
              <a:pathLst>
                <a:path w="865" h="495" extrusionOk="0">
                  <a:moveTo>
                    <a:pt x="120" y="1"/>
                  </a:moveTo>
                  <a:cubicBezTo>
                    <a:pt x="74" y="1"/>
                    <a:pt x="33" y="14"/>
                    <a:pt x="1" y="46"/>
                  </a:cubicBezTo>
                  <a:cubicBezTo>
                    <a:pt x="225" y="46"/>
                    <a:pt x="449" y="270"/>
                    <a:pt x="673" y="495"/>
                  </a:cubicBezTo>
                  <a:cubicBezTo>
                    <a:pt x="865" y="495"/>
                    <a:pt x="398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9" name="Google Shape;12999;p19"/>
            <p:cNvSpPr/>
            <p:nvPr/>
          </p:nvSpPr>
          <p:spPr>
            <a:xfrm>
              <a:off x="3398175" y="2196950"/>
              <a:ext cx="22425" cy="13425"/>
            </a:xfrm>
            <a:custGeom>
              <a:avLst/>
              <a:gdLst/>
              <a:ahLst/>
              <a:cxnLst/>
              <a:rect l="l" t="t" r="r" b="b"/>
              <a:pathLst>
                <a:path w="897" h="537" extrusionOk="0">
                  <a:moveTo>
                    <a:pt x="738" y="0"/>
                  </a:moveTo>
                  <a:cubicBezTo>
                    <a:pt x="481" y="0"/>
                    <a:pt x="0" y="208"/>
                    <a:pt x="0" y="537"/>
                  </a:cubicBezTo>
                  <a:cubicBezTo>
                    <a:pt x="224" y="537"/>
                    <a:pt x="897" y="537"/>
                    <a:pt x="897" y="88"/>
                  </a:cubicBezTo>
                  <a:cubicBezTo>
                    <a:pt x="897" y="28"/>
                    <a:pt x="832" y="0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0" name="Google Shape;13000;p19"/>
            <p:cNvSpPr/>
            <p:nvPr/>
          </p:nvSpPr>
          <p:spPr>
            <a:xfrm>
              <a:off x="6496600" y="2208475"/>
              <a:ext cx="37375" cy="7500"/>
            </a:xfrm>
            <a:custGeom>
              <a:avLst/>
              <a:gdLst/>
              <a:ahLst/>
              <a:cxnLst/>
              <a:rect l="l" t="t" r="r" b="b"/>
              <a:pathLst>
                <a:path w="1495" h="300" extrusionOk="0">
                  <a:moveTo>
                    <a:pt x="698" y="1"/>
                  </a:moveTo>
                  <a:cubicBezTo>
                    <a:pt x="449" y="1"/>
                    <a:pt x="150" y="76"/>
                    <a:pt x="0" y="300"/>
                  </a:cubicBezTo>
                  <a:cubicBezTo>
                    <a:pt x="1495" y="300"/>
                    <a:pt x="1196" y="1"/>
                    <a:pt x="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1" name="Google Shape;13001;p19"/>
            <p:cNvSpPr/>
            <p:nvPr/>
          </p:nvSpPr>
          <p:spPr>
            <a:xfrm>
              <a:off x="3431800" y="22159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2" name="Google Shape;13002;p19"/>
            <p:cNvSpPr/>
            <p:nvPr/>
          </p:nvSpPr>
          <p:spPr>
            <a:xfrm>
              <a:off x="3381375" y="22173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2" y="1"/>
                  </a:moveTo>
                  <a:cubicBezTo>
                    <a:pt x="56" y="1"/>
                    <a:pt x="0" y="57"/>
                    <a:pt x="0" y="169"/>
                  </a:cubicBezTo>
                  <a:lnTo>
                    <a:pt x="224" y="169"/>
                  </a:lnTo>
                  <a:cubicBezTo>
                    <a:pt x="224" y="57"/>
                    <a:pt x="168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3" name="Google Shape;13003;p19"/>
            <p:cNvSpPr/>
            <p:nvPr/>
          </p:nvSpPr>
          <p:spPr>
            <a:xfrm>
              <a:off x="3394150" y="2220375"/>
              <a:ext cx="9650" cy="5150"/>
            </a:xfrm>
            <a:custGeom>
              <a:avLst/>
              <a:gdLst/>
              <a:ahLst/>
              <a:cxnLst/>
              <a:rect l="l" t="t" r="r" b="b"/>
              <a:pathLst>
                <a:path w="386" h="206" extrusionOk="0">
                  <a:moveTo>
                    <a:pt x="214" y="1"/>
                  </a:moveTo>
                  <a:cubicBezTo>
                    <a:pt x="29" y="1"/>
                    <a:pt x="0" y="206"/>
                    <a:pt x="126" y="206"/>
                  </a:cubicBezTo>
                  <a:cubicBezTo>
                    <a:pt x="182" y="206"/>
                    <a:pt x="268" y="165"/>
                    <a:pt x="385" y="48"/>
                  </a:cubicBezTo>
                  <a:cubicBezTo>
                    <a:pt x="318" y="14"/>
                    <a:pt x="261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4" name="Google Shape;13004;p19"/>
            <p:cNvSpPr/>
            <p:nvPr/>
          </p:nvSpPr>
          <p:spPr>
            <a:xfrm>
              <a:off x="3392575" y="2229075"/>
              <a:ext cx="11225" cy="20525"/>
            </a:xfrm>
            <a:custGeom>
              <a:avLst/>
              <a:gdLst/>
              <a:ahLst/>
              <a:cxnLst/>
              <a:rect l="l" t="t" r="r" b="b"/>
              <a:pathLst>
                <a:path w="449" h="821" extrusionOk="0">
                  <a:moveTo>
                    <a:pt x="246" y="0"/>
                  </a:moveTo>
                  <a:cubicBezTo>
                    <a:pt x="184" y="0"/>
                    <a:pt x="104" y="44"/>
                    <a:pt x="0" y="148"/>
                  </a:cubicBezTo>
                  <a:cubicBezTo>
                    <a:pt x="448" y="148"/>
                    <a:pt x="0" y="820"/>
                    <a:pt x="448" y="820"/>
                  </a:cubicBezTo>
                  <a:cubicBezTo>
                    <a:pt x="448" y="476"/>
                    <a:pt x="448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5" name="Google Shape;13005;p19"/>
            <p:cNvSpPr/>
            <p:nvPr/>
          </p:nvSpPr>
          <p:spPr>
            <a:xfrm>
              <a:off x="2423250" y="2231225"/>
              <a:ext cx="22450" cy="12775"/>
            </a:xfrm>
            <a:custGeom>
              <a:avLst/>
              <a:gdLst/>
              <a:ahLst/>
              <a:cxnLst/>
              <a:rect l="l" t="t" r="r" b="b"/>
              <a:pathLst>
                <a:path w="898" h="511" extrusionOk="0">
                  <a:moveTo>
                    <a:pt x="171" y="1"/>
                  </a:moveTo>
                  <a:cubicBezTo>
                    <a:pt x="103" y="1"/>
                    <a:pt x="44" y="19"/>
                    <a:pt x="1" y="62"/>
                  </a:cubicBezTo>
                  <a:cubicBezTo>
                    <a:pt x="225" y="286"/>
                    <a:pt x="673" y="286"/>
                    <a:pt x="897" y="510"/>
                  </a:cubicBezTo>
                  <a:cubicBezTo>
                    <a:pt x="897" y="329"/>
                    <a:pt x="457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6" name="Google Shape;13006;p19"/>
            <p:cNvSpPr/>
            <p:nvPr/>
          </p:nvSpPr>
          <p:spPr>
            <a:xfrm>
              <a:off x="3398175" y="2215950"/>
              <a:ext cx="124450" cy="280175"/>
            </a:xfrm>
            <a:custGeom>
              <a:avLst/>
              <a:gdLst/>
              <a:ahLst/>
              <a:cxnLst/>
              <a:rect l="l" t="t" r="r" b="b"/>
              <a:pathLst>
                <a:path w="4978" h="11207" extrusionOk="0">
                  <a:moveTo>
                    <a:pt x="2242" y="1"/>
                  </a:moveTo>
                  <a:lnTo>
                    <a:pt x="2242" y="1"/>
                  </a:lnTo>
                  <a:cubicBezTo>
                    <a:pt x="2084" y="402"/>
                    <a:pt x="1971" y="805"/>
                    <a:pt x="1892" y="1207"/>
                  </a:cubicBezTo>
                  <a:lnTo>
                    <a:pt x="1892" y="1207"/>
                  </a:lnTo>
                  <a:cubicBezTo>
                    <a:pt x="2098" y="1163"/>
                    <a:pt x="2242" y="761"/>
                    <a:pt x="2242" y="1"/>
                  </a:cubicBezTo>
                  <a:close/>
                  <a:moveTo>
                    <a:pt x="0" y="9862"/>
                  </a:moveTo>
                  <a:cubicBezTo>
                    <a:pt x="0" y="10124"/>
                    <a:pt x="77" y="10233"/>
                    <a:pt x="141" y="10233"/>
                  </a:cubicBezTo>
                  <a:cubicBezTo>
                    <a:pt x="186" y="10233"/>
                    <a:pt x="224" y="10179"/>
                    <a:pt x="224" y="10086"/>
                  </a:cubicBezTo>
                  <a:cubicBezTo>
                    <a:pt x="449" y="10086"/>
                    <a:pt x="224" y="9862"/>
                    <a:pt x="0" y="9862"/>
                  </a:cubicBezTo>
                  <a:close/>
                  <a:moveTo>
                    <a:pt x="1345" y="673"/>
                  </a:moveTo>
                  <a:cubicBezTo>
                    <a:pt x="1121" y="673"/>
                    <a:pt x="449" y="10310"/>
                    <a:pt x="224" y="11206"/>
                  </a:cubicBezTo>
                  <a:cubicBezTo>
                    <a:pt x="4978" y="10587"/>
                    <a:pt x="965" y="5965"/>
                    <a:pt x="1892" y="1207"/>
                  </a:cubicBezTo>
                  <a:lnTo>
                    <a:pt x="1892" y="1207"/>
                  </a:lnTo>
                  <a:cubicBezTo>
                    <a:pt x="1880" y="1210"/>
                    <a:pt x="1867" y="1211"/>
                    <a:pt x="1854" y="1211"/>
                  </a:cubicBezTo>
                  <a:cubicBezTo>
                    <a:pt x="1704" y="1211"/>
                    <a:pt x="1524" y="1032"/>
                    <a:pt x="1345" y="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7" name="Google Shape;13007;p19"/>
            <p:cNvSpPr/>
            <p:nvPr/>
          </p:nvSpPr>
          <p:spPr>
            <a:xfrm>
              <a:off x="1857375" y="2319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8" name="Google Shape;13008;p19"/>
            <p:cNvSpPr/>
            <p:nvPr/>
          </p:nvSpPr>
          <p:spPr>
            <a:xfrm>
              <a:off x="1857375" y="2282450"/>
              <a:ext cx="20500" cy="28775"/>
            </a:xfrm>
            <a:custGeom>
              <a:avLst/>
              <a:gdLst/>
              <a:ahLst/>
              <a:cxnLst/>
              <a:rect l="l" t="t" r="r" b="b"/>
              <a:pathLst>
                <a:path w="820" h="1151" extrusionOk="0">
                  <a:moveTo>
                    <a:pt x="549" y="1"/>
                  </a:moveTo>
                  <a:cubicBezTo>
                    <a:pt x="522" y="1"/>
                    <a:pt x="489" y="10"/>
                    <a:pt x="448" y="30"/>
                  </a:cubicBezTo>
                  <a:cubicBezTo>
                    <a:pt x="672" y="478"/>
                    <a:pt x="0" y="927"/>
                    <a:pt x="448" y="1151"/>
                  </a:cubicBezTo>
                  <a:cubicBezTo>
                    <a:pt x="448" y="947"/>
                    <a:pt x="8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9" name="Google Shape;13009;p19"/>
            <p:cNvSpPr/>
            <p:nvPr/>
          </p:nvSpPr>
          <p:spPr>
            <a:xfrm>
              <a:off x="3409375" y="22327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0" name="Google Shape;13010;p19"/>
            <p:cNvSpPr/>
            <p:nvPr/>
          </p:nvSpPr>
          <p:spPr>
            <a:xfrm>
              <a:off x="3588675" y="22496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1"/>
                  </a:moveTo>
                  <a:cubicBezTo>
                    <a:pt x="96" y="1"/>
                    <a:pt x="55" y="58"/>
                    <a:pt x="0" y="221"/>
                  </a:cubicBezTo>
                  <a:cubicBezTo>
                    <a:pt x="40" y="300"/>
                    <a:pt x="72" y="331"/>
                    <a:pt x="98" y="331"/>
                  </a:cubicBezTo>
                  <a:cubicBezTo>
                    <a:pt x="182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1" name="Google Shape;13011;p19"/>
            <p:cNvSpPr/>
            <p:nvPr/>
          </p:nvSpPr>
          <p:spPr>
            <a:xfrm>
              <a:off x="3381375" y="22832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2" name="Google Shape;13012;p19"/>
            <p:cNvSpPr/>
            <p:nvPr/>
          </p:nvSpPr>
          <p:spPr>
            <a:xfrm>
              <a:off x="5392825" y="2294400"/>
              <a:ext cx="28025" cy="11725"/>
            </a:xfrm>
            <a:custGeom>
              <a:avLst/>
              <a:gdLst/>
              <a:ahLst/>
              <a:cxnLst/>
              <a:rect l="l" t="t" r="r" b="b"/>
              <a:pathLst>
                <a:path w="1121" h="469" extrusionOk="0">
                  <a:moveTo>
                    <a:pt x="0" y="0"/>
                  </a:moveTo>
                  <a:cubicBezTo>
                    <a:pt x="139" y="277"/>
                    <a:pt x="363" y="469"/>
                    <a:pt x="620" y="469"/>
                  </a:cubicBezTo>
                  <a:cubicBezTo>
                    <a:pt x="778" y="469"/>
                    <a:pt x="950" y="396"/>
                    <a:pt x="1121" y="224"/>
                  </a:cubicBezTo>
                  <a:cubicBezTo>
                    <a:pt x="673" y="0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3" name="Google Shape;13013;p19"/>
            <p:cNvSpPr/>
            <p:nvPr/>
          </p:nvSpPr>
          <p:spPr>
            <a:xfrm>
              <a:off x="5174300" y="22972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4" name="Google Shape;13014;p19"/>
            <p:cNvSpPr/>
            <p:nvPr/>
          </p:nvSpPr>
          <p:spPr>
            <a:xfrm>
              <a:off x="5325575" y="22976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534" y="1"/>
                  </a:moveTo>
                  <a:cubicBezTo>
                    <a:pt x="337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3"/>
                  </a:cubicBezTo>
                  <a:cubicBezTo>
                    <a:pt x="673" y="28"/>
                    <a:pt x="616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5" name="Google Shape;13015;p19"/>
            <p:cNvSpPr/>
            <p:nvPr/>
          </p:nvSpPr>
          <p:spPr>
            <a:xfrm>
              <a:off x="5345675" y="2303275"/>
              <a:ext cx="19150" cy="7950"/>
            </a:xfrm>
            <a:custGeom>
              <a:avLst/>
              <a:gdLst/>
              <a:ahLst/>
              <a:cxnLst/>
              <a:rect l="l" t="t" r="r" b="b"/>
              <a:pathLst>
                <a:path w="766" h="318" extrusionOk="0">
                  <a:moveTo>
                    <a:pt x="493" y="1"/>
                  </a:moveTo>
                  <a:cubicBezTo>
                    <a:pt x="244" y="1"/>
                    <a:pt x="0" y="159"/>
                    <a:pt x="317" y="318"/>
                  </a:cubicBezTo>
                  <a:cubicBezTo>
                    <a:pt x="766" y="318"/>
                    <a:pt x="766" y="318"/>
                    <a:pt x="766" y="94"/>
                  </a:cubicBezTo>
                  <a:cubicBezTo>
                    <a:pt x="700" y="28"/>
                    <a:pt x="596" y="1"/>
                    <a:pt x="4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6" name="Google Shape;13016;p19"/>
            <p:cNvSpPr/>
            <p:nvPr/>
          </p:nvSpPr>
          <p:spPr>
            <a:xfrm>
              <a:off x="5325575" y="232240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449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7" name="Google Shape;13017;p19"/>
            <p:cNvSpPr/>
            <p:nvPr/>
          </p:nvSpPr>
          <p:spPr>
            <a:xfrm>
              <a:off x="3515825" y="2324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8" name="Google Shape;13018;p19"/>
            <p:cNvSpPr/>
            <p:nvPr/>
          </p:nvSpPr>
          <p:spPr>
            <a:xfrm>
              <a:off x="5263950" y="2332700"/>
              <a:ext cx="10100" cy="13050"/>
            </a:xfrm>
            <a:custGeom>
              <a:avLst/>
              <a:gdLst/>
              <a:ahLst/>
              <a:cxnLst/>
              <a:rect l="l" t="t" r="r" b="b"/>
              <a:pathLst>
                <a:path w="404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1"/>
                    <a:pt x="96" y="522"/>
                    <a:pt x="135" y="522"/>
                  </a:cubicBezTo>
                  <a:cubicBezTo>
                    <a:pt x="404" y="522"/>
                    <a:pt x="404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9" name="Google Shape;13019;p19"/>
            <p:cNvSpPr/>
            <p:nvPr/>
          </p:nvSpPr>
          <p:spPr>
            <a:xfrm>
              <a:off x="5286375" y="23560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lnTo>
                    <a:pt x="0" y="449"/>
                  </a:lnTo>
                  <a:cubicBezTo>
                    <a:pt x="672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0" name="Google Shape;13020;p19"/>
            <p:cNvSpPr/>
            <p:nvPr/>
          </p:nvSpPr>
          <p:spPr>
            <a:xfrm>
              <a:off x="5168700" y="2358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1" name="Google Shape;13021;p19"/>
            <p:cNvSpPr/>
            <p:nvPr/>
          </p:nvSpPr>
          <p:spPr>
            <a:xfrm>
              <a:off x="2714625" y="2363025"/>
              <a:ext cx="14025" cy="4225"/>
            </a:xfrm>
            <a:custGeom>
              <a:avLst/>
              <a:gdLst/>
              <a:ahLst/>
              <a:cxnLst/>
              <a:rect l="l" t="t" r="r" b="b"/>
              <a:pathLst>
                <a:path w="561" h="169" extrusionOk="0">
                  <a:moveTo>
                    <a:pt x="308" y="1"/>
                  </a:moveTo>
                  <a:cubicBezTo>
                    <a:pt x="168" y="1"/>
                    <a:pt x="0" y="57"/>
                    <a:pt x="0" y="169"/>
                  </a:cubicBezTo>
                  <a:lnTo>
                    <a:pt x="448" y="169"/>
                  </a:lnTo>
                  <a:cubicBezTo>
                    <a:pt x="560" y="57"/>
                    <a:pt x="448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2" name="Google Shape;13022;p19"/>
            <p:cNvSpPr/>
            <p:nvPr/>
          </p:nvSpPr>
          <p:spPr>
            <a:xfrm>
              <a:off x="4950175" y="23869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7" y="330"/>
                    <a:pt x="125" y="330"/>
                  </a:cubicBezTo>
                  <a:cubicBezTo>
                    <a:pt x="192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3" name="Google Shape;13023;p19"/>
            <p:cNvSpPr/>
            <p:nvPr/>
          </p:nvSpPr>
          <p:spPr>
            <a:xfrm>
              <a:off x="5404025" y="2400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1"/>
                  </a:moveTo>
                  <a:cubicBezTo>
                    <a:pt x="0" y="1"/>
                    <a:pt x="449" y="225"/>
                    <a:pt x="673" y="225"/>
                  </a:cubicBezTo>
                  <a:cubicBezTo>
                    <a:pt x="673" y="1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4" name="Google Shape;13024;p19"/>
            <p:cNvSpPr/>
            <p:nvPr/>
          </p:nvSpPr>
          <p:spPr>
            <a:xfrm>
              <a:off x="6244475" y="2399700"/>
              <a:ext cx="16475" cy="12375"/>
            </a:xfrm>
            <a:custGeom>
              <a:avLst/>
              <a:gdLst/>
              <a:ahLst/>
              <a:cxnLst/>
              <a:rect l="l" t="t" r="r" b="b"/>
              <a:pathLst>
                <a:path w="659" h="495" extrusionOk="0">
                  <a:moveTo>
                    <a:pt x="247" y="1"/>
                  </a:moveTo>
                  <a:cubicBezTo>
                    <a:pt x="179" y="1"/>
                    <a:pt x="96" y="14"/>
                    <a:pt x="0" y="47"/>
                  </a:cubicBezTo>
                  <a:lnTo>
                    <a:pt x="0" y="495"/>
                  </a:lnTo>
                  <a:cubicBezTo>
                    <a:pt x="576" y="495"/>
                    <a:pt x="65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5" name="Google Shape;13025;p19"/>
            <p:cNvSpPr/>
            <p:nvPr/>
          </p:nvSpPr>
          <p:spPr>
            <a:xfrm>
              <a:off x="6218200" y="2401650"/>
              <a:ext cx="15075" cy="10425"/>
            </a:xfrm>
            <a:custGeom>
              <a:avLst/>
              <a:gdLst/>
              <a:ahLst/>
              <a:cxnLst/>
              <a:rect l="l" t="t" r="r" b="b"/>
              <a:pathLst>
                <a:path w="603" h="417" extrusionOk="0">
                  <a:moveTo>
                    <a:pt x="184" y="1"/>
                  </a:moveTo>
                  <a:cubicBezTo>
                    <a:pt x="59" y="1"/>
                    <a:pt x="0" y="262"/>
                    <a:pt x="155" y="417"/>
                  </a:cubicBezTo>
                  <a:cubicBezTo>
                    <a:pt x="379" y="417"/>
                    <a:pt x="603" y="417"/>
                    <a:pt x="379" y="193"/>
                  </a:cubicBezTo>
                  <a:cubicBezTo>
                    <a:pt x="309" y="54"/>
                    <a:pt x="240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6" name="Google Shape;13026;p19"/>
            <p:cNvSpPr/>
            <p:nvPr/>
          </p:nvSpPr>
          <p:spPr>
            <a:xfrm>
              <a:off x="4675650" y="2414425"/>
              <a:ext cx="9350" cy="6500"/>
            </a:xfrm>
            <a:custGeom>
              <a:avLst/>
              <a:gdLst/>
              <a:ahLst/>
              <a:cxnLst/>
              <a:rect l="l" t="t" r="r" b="b"/>
              <a:pathLst>
                <a:path w="374" h="260" extrusionOk="0">
                  <a:moveTo>
                    <a:pt x="224" y="0"/>
                  </a:moveTo>
                  <a:cubicBezTo>
                    <a:pt x="170" y="0"/>
                    <a:pt x="95" y="35"/>
                    <a:pt x="0" y="130"/>
                  </a:cubicBezTo>
                  <a:cubicBezTo>
                    <a:pt x="95" y="225"/>
                    <a:pt x="170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7" name="Google Shape;13027;p19"/>
            <p:cNvSpPr/>
            <p:nvPr/>
          </p:nvSpPr>
          <p:spPr>
            <a:xfrm>
              <a:off x="3528100" y="2422125"/>
              <a:ext cx="18525" cy="13900"/>
            </a:xfrm>
            <a:custGeom>
              <a:avLst/>
              <a:gdLst/>
              <a:ahLst/>
              <a:cxnLst/>
              <a:rect l="l" t="t" r="r" b="b"/>
              <a:pathLst>
                <a:path w="741" h="556" extrusionOk="0">
                  <a:moveTo>
                    <a:pt x="407" y="0"/>
                  </a:moveTo>
                  <a:cubicBezTo>
                    <a:pt x="351" y="0"/>
                    <a:pt x="278" y="14"/>
                    <a:pt x="182" y="46"/>
                  </a:cubicBezTo>
                  <a:cubicBezTo>
                    <a:pt x="1" y="227"/>
                    <a:pt x="406" y="555"/>
                    <a:pt x="568" y="555"/>
                  </a:cubicBezTo>
                  <a:cubicBezTo>
                    <a:pt x="606" y="555"/>
                    <a:pt x="630" y="537"/>
                    <a:pt x="630" y="494"/>
                  </a:cubicBezTo>
                  <a:cubicBezTo>
                    <a:pt x="438" y="494"/>
                    <a:pt x="740" y="0"/>
                    <a:pt x="4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8" name="Google Shape;13028;p19"/>
            <p:cNvSpPr/>
            <p:nvPr/>
          </p:nvSpPr>
          <p:spPr>
            <a:xfrm>
              <a:off x="6395750" y="24344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445" y="0"/>
                    <a:pt x="441" y="0"/>
                    <a:pt x="437" y="0"/>
                  </a:cubicBezTo>
                  <a:lnTo>
                    <a:pt x="437" y="0"/>
                  </a:lnTo>
                  <a:cubicBezTo>
                    <a:pt x="444" y="0"/>
                    <a:pt x="449" y="0"/>
                    <a:pt x="449" y="0"/>
                  </a:cubicBezTo>
                  <a:close/>
                  <a:moveTo>
                    <a:pt x="437" y="0"/>
                  </a:moveTo>
                  <a:cubicBezTo>
                    <a:pt x="366" y="2"/>
                    <a:pt x="0" y="22"/>
                    <a:pt x="0" y="224"/>
                  </a:cubicBezTo>
                  <a:cubicBezTo>
                    <a:pt x="0" y="224"/>
                    <a:pt x="217" y="8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9" name="Google Shape;13029;p19"/>
            <p:cNvSpPr/>
            <p:nvPr/>
          </p:nvSpPr>
          <p:spPr>
            <a:xfrm>
              <a:off x="5135075" y="2437750"/>
              <a:ext cx="20800" cy="10275"/>
            </a:xfrm>
            <a:custGeom>
              <a:avLst/>
              <a:gdLst/>
              <a:ahLst/>
              <a:cxnLst/>
              <a:rect l="l" t="t" r="r" b="b"/>
              <a:pathLst>
                <a:path w="832" h="411" extrusionOk="0">
                  <a:moveTo>
                    <a:pt x="337" y="0"/>
                  </a:moveTo>
                  <a:cubicBezTo>
                    <a:pt x="113" y="0"/>
                    <a:pt x="1" y="159"/>
                    <a:pt x="1" y="317"/>
                  </a:cubicBezTo>
                  <a:cubicBezTo>
                    <a:pt x="198" y="383"/>
                    <a:pt x="356" y="410"/>
                    <a:pt x="476" y="410"/>
                  </a:cubicBezTo>
                  <a:cubicBezTo>
                    <a:pt x="766" y="410"/>
                    <a:pt x="832" y="252"/>
                    <a:pt x="673" y="93"/>
                  </a:cubicBezTo>
                  <a:cubicBezTo>
                    <a:pt x="542" y="28"/>
                    <a:pt x="430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0" name="Google Shape;13030;p19"/>
            <p:cNvSpPr/>
            <p:nvPr/>
          </p:nvSpPr>
          <p:spPr>
            <a:xfrm>
              <a:off x="3439925" y="244567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123" y="0"/>
                  </a:moveTo>
                  <a:cubicBezTo>
                    <a:pt x="0" y="246"/>
                    <a:pt x="282" y="425"/>
                    <a:pt x="525" y="425"/>
                  </a:cubicBezTo>
                  <a:cubicBezTo>
                    <a:pt x="724" y="425"/>
                    <a:pt x="897" y="304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1" name="Google Shape;13031;p19"/>
            <p:cNvSpPr/>
            <p:nvPr/>
          </p:nvSpPr>
          <p:spPr>
            <a:xfrm>
              <a:off x="3588675" y="244567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2" name="Google Shape;13032;p19"/>
            <p:cNvSpPr/>
            <p:nvPr/>
          </p:nvSpPr>
          <p:spPr>
            <a:xfrm>
              <a:off x="3605475" y="24480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3" name="Google Shape;13033;p19"/>
            <p:cNvSpPr/>
            <p:nvPr/>
          </p:nvSpPr>
          <p:spPr>
            <a:xfrm>
              <a:off x="4854925" y="244567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0"/>
                  </a:moveTo>
                  <a:cubicBezTo>
                    <a:pt x="225" y="0"/>
                    <a:pt x="1" y="0"/>
                    <a:pt x="225" y="225"/>
                  </a:cubicBezTo>
                  <a:cubicBezTo>
                    <a:pt x="225" y="290"/>
                    <a:pt x="264" y="317"/>
                    <a:pt x="312" y="317"/>
                  </a:cubicBezTo>
                  <a:cubicBezTo>
                    <a:pt x="430" y="317"/>
                    <a:pt x="608" y="159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4" name="Google Shape;13034;p19"/>
            <p:cNvSpPr/>
            <p:nvPr/>
          </p:nvSpPr>
          <p:spPr>
            <a:xfrm>
              <a:off x="3542375" y="2466900"/>
              <a:ext cx="10500" cy="5150"/>
            </a:xfrm>
            <a:custGeom>
              <a:avLst/>
              <a:gdLst/>
              <a:ahLst/>
              <a:cxnLst/>
              <a:rect l="l" t="t" r="r" b="b"/>
              <a:pathLst>
                <a:path w="420" h="206" extrusionOk="0">
                  <a:moveTo>
                    <a:pt x="266" y="1"/>
                  </a:moveTo>
                  <a:cubicBezTo>
                    <a:pt x="226" y="1"/>
                    <a:pt x="161" y="14"/>
                    <a:pt x="59" y="48"/>
                  </a:cubicBezTo>
                  <a:cubicBezTo>
                    <a:pt x="1" y="165"/>
                    <a:pt x="19" y="206"/>
                    <a:pt x="65" y="206"/>
                  </a:cubicBezTo>
                  <a:cubicBezTo>
                    <a:pt x="170" y="206"/>
                    <a:pt x="419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5" name="Google Shape;13035;p19"/>
            <p:cNvSpPr/>
            <p:nvPr/>
          </p:nvSpPr>
          <p:spPr>
            <a:xfrm>
              <a:off x="3571875" y="24793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6" name="Google Shape;13036;p19"/>
            <p:cNvSpPr/>
            <p:nvPr/>
          </p:nvSpPr>
          <p:spPr>
            <a:xfrm>
              <a:off x="3431800" y="2500825"/>
              <a:ext cx="28025" cy="8125"/>
            </a:xfrm>
            <a:custGeom>
              <a:avLst/>
              <a:gdLst/>
              <a:ahLst/>
              <a:cxnLst/>
              <a:rect l="l" t="t" r="r" b="b"/>
              <a:pathLst>
                <a:path w="1121" h="325" extrusionOk="0">
                  <a:moveTo>
                    <a:pt x="689" y="1"/>
                  </a:moveTo>
                  <a:cubicBezTo>
                    <a:pt x="374" y="1"/>
                    <a:pt x="0" y="130"/>
                    <a:pt x="0" y="260"/>
                  </a:cubicBezTo>
                  <a:cubicBezTo>
                    <a:pt x="142" y="212"/>
                    <a:pt x="254" y="195"/>
                    <a:pt x="347" y="195"/>
                  </a:cubicBezTo>
                  <a:cubicBezTo>
                    <a:pt x="600" y="195"/>
                    <a:pt x="708" y="324"/>
                    <a:pt x="886" y="324"/>
                  </a:cubicBezTo>
                  <a:cubicBezTo>
                    <a:pt x="951" y="324"/>
                    <a:pt x="1026" y="307"/>
                    <a:pt x="1121" y="260"/>
                  </a:cubicBezTo>
                  <a:cubicBezTo>
                    <a:pt x="1121" y="70"/>
                    <a:pt x="920" y="1"/>
                    <a:pt x="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7" name="Google Shape;13037;p19"/>
            <p:cNvSpPr/>
            <p:nvPr/>
          </p:nvSpPr>
          <p:spPr>
            <a:xfrm>
              <a:off x="6346400" y="2507300"/>
              <a:ext cx="21350" cy="12775"/>
            </a:xfrm>
            <a:custGeom>
              <a:avLst/>
              <a:gdLst/>
              <a:ahLst/>
              <a:cxnLst/>
              <a:rect l="l" t="t" r="r" b="b"/>
              <a:pathLst>
                <a:path w="854" h="511" extrusionOk="0">
                  <a:moveTo>
                    <a:pt x="181" y="1"/>
                  </a:moveTo>
                  <a:cubicBezTo>
                    <a:pt x="0" y="182"/>
                    <a:pt x="405" y="510"/>
                    <a:pt x="686" y="510"/>
                  </a:cubicBezTo>
                  <a:cubicBezTo>
                    <a:pt x="752" y="510"/>
                    <a:pt x="811" y="492"/>
                    <a:pt x="854" y="449"/>
                  </a:cubicBezTo>
                  <a:cubicBezTo>
                    <a:pt x="405" y="449"/>
                    <a:pt x="630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8" name="Google Shape;13038;p19"/>
            <p:cNvSpPr/>
            <p:nvPr/>
          </p:nvSpPr>
          <p:spPr>
            <a:xfrm>
              <a:off x="3437400" y="2514650"/>
              <a:ext cx="15425" cy="9500"/>
            </a:xfrm>
            <a:custGeom>
              <a:avLst/>
              <a:gdLst/>
              <a:ahLst/>
              <a:cxnLst/>
              <a:rect l="l" t="t" r="r" b="b"/>
              <a:pathLst>
                <a:path w="617" h="380" extrusionOk="0">
                  <a:moveTo>
                    <a:pt x="102" y="1"/>
                  </a:moveTo>
                  <a:cubicBezTo>
                    <a:pt x="42" y="1"/>
                    <a:pt x="0" y="43"/>
                    <a:pt x="0" y="155"/>
                  </a:cubicBezTo>
                  <a:cubicBezTo>
                    <a:pt x="224" y="155"/>
                    <a:pt x="224" y="155"/>
                    <a:pt x="448" y="379"/>
                  </a:cubicBezTo>
                  <a:cubicBezTo>
                    <a:pt x="617" y="379"/>
                    <a:pt x="280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9" name="Google Shape;13039;p19"/>
            <p:cNvSpPr/>
            <p:nvPr/>
          </p:nvSpPr>
          <p:spPr>
            <a:xfrm>
              <a:off x="3504625" y="25255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33" y="0"/>
                  </a:moveTo>
                  <a:cubicBezTo>
                    <a:pt x="281" y="0"/>
                    <a:pt x="1" y="56"/>
                    <a:pt x="1" y="168"/>
                  </a:cubicBezTo>
                  <a:lnTo>
                    <a:pt x="897" y="168"/>
                  </a:lnTo>
                  <a:cubicBezTo>
                    <a:pt x="1009" y="56"/>
                    <a:pt x="785" y="0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0" name="Google Shape;13040;p19"/>
            <p:cNvSpPr/>
            <p:nvPr/>
          </p:nvSpPr>
          <p:spPr>
            <a:xfrm>
              <a:off x="6423750" y="25241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224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1" name="Google Shape;13041;p19"/>
            <p:cNvSpPr/>
            <p:nvPr/>
          </p:nvSpPr>
          <p:spPr>
            <a:xfrm>
              <a:off x="6429375" y="2539350"/>
              <a:ext cx="20175" cy="9525"/>
            </a:xfrm>
            <a:custGeom>
              <a:avLst/>
              <a:gdLst/>
              <a:ahLst/>
              <a:cxnLst/>
              <a:rect l="l" t="t" r="r" b="b"/>
              <a:pathLst>
                <a:path w="807" h="381" extrusionOk="0">
                  <a:moveTo>
                    <a:pt x="348" y="1"/>
                  </a:moveTo>
                  <a:cubicBezTo>
                    <a:pt x="251" y="1"/>
                    <a:pt x="134" y="19"/>
                    <a:pt x="0" y="63"/>
                  </a:cubicBezTo>
                  <a:cubicBezTo>
                    <a:pt x="0" y="222"/>
                    <a:pt x="0" y="380"/>
                    <a:pt x="158" y="380"/>
                  </a:cubicBezTo>
                  <a:cubicBezTo>
                    <a:pt x="224" y="380"/>
                    <a:pt x="317" y="353"/>
                    <a:pt x="448" y="288"/>
                  </a:cubicBezTo>
                  <a:cubicBezTo>
                    <a:pt x="807" y="288"/>
                    <a:pt x="735" y="1"/>
                    <a:pt x="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2" name="Google Shape;13042;p19"/>
            <p:cNvSpPr/>
            <p:nvPr/>
          </p:nvSpPr>
          <p:spPr>
            <a:xfrm>
              <a:off x="3471000" y="2540925"/>
              <a:ext cx="22450" cy="28025"/>
            </a:xfrm>
            <a:custGeom>
              <a:avLst/>
              <a:gdLst/>
              <a:ahLst/>
              <a:cxnLst/>
              <a:rect l="l" t="t" r="r" b="b"/>
              <a:pathLst>
                <a:path w="898" h="1121" extrusionOk="0">
                  <a:moveTo>
                    <a:pt x="225" y="0"/>
                  </a:moveTo>
                  <a:cubicBezTo>
                    <a:pt x="449" y="449"/>
                    <a:pt x="1" y="1121"/>
                    <a:pt x="897" y="1121"/>
                  </a:cubicBezTo>
                  <a:cubicBezTo>
                    <a:pt x="673" y="897"/>
                    <a:pt x="897" y="22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3" name="Google Shape;13043;p19"/>
            <p:cNvSpPr/>
            <p:nvPr/>
          </p:nvSpPr>
          <p:spPr>
            <a:xfrm>
              <a:off x="6345325" y="25577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1"/>
                  </a:moveTo>
                  <a:cubicBezTo>
                    <a:pt x="224" y="1"/>
                    <a:pt x="224" y="1"/>
                    <a:pt x="0" y="225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4" name="Google Shape;13044;p19"/>
            <p:cNvSpPr/>
            <p:nvPr/>
          </p:nvSpPr>
          <p:spPr>
            <a:xfrm>
              <a:off x="4852125" y="2559125"/>
              <a:ext cx="8450" cy="8425"/>
            </a:xfrm>
            <a:custGeom>
              <a:avLst/>
              <a:gdLst/>
              <a:ahLst/>
              <a:cxnLst/>
              <a:rect l="l" t="t" r="r" b="b"/>
              <a:pathLst>
                <a:path w="338" h="337" extrusionOk="0">
                  <a:moveTo>
                    <a:pt x="225" y="1"/>
                  </a:moveTo>
                  <a:cubicBezTo>
                    <a:pt x="169" y="1"/>
                    <a:pt x="113" y="57"/>
                    <a:pt x="113" y="169"/>
                  </a:cubicBezTo>
                  <a:cubicBezTo>
                    <a:pt x="1" y="281"/>
                    <a:pt x="1" y="337"/>
                    <a:pt x="57" y="337"/>
                  </a:cubicBezTo>
                  <a:cubicBezTo>
                    <a:pt x="113" y="337"/>
                    <a:pt x="225" y="281"/>
                    <a:pt x="337" y="169"/>
                  </a:cubicBezTo>
                  <a:cubicBezTo>
                    <a:pt x="337" y="57"/>
                    <a:pt x="281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5" name="Google Shape;13045;p19"/>
            <p:cNvSpPr/>
            <p:nvPr/>
          </p:nvSpPr>
          <p:spPr>
            <a:xfrm>
              <a:off x="4950175" y="2574550"/>
              <a:ext cx="20300" cy="11725"/>
            </a:xfrm>
            <a:custGeom>
              <a:avLst/>
              <a:gdLst/>
              <a:ahLst/>
              <a:cxnLst/>
              <a:rect l="l" t="t" r="r" b="b"/>
              <a:pathLst>
                <a:path w="812" h="469" extrusionOk="0">
                  <a:moveTo>
                    <a:pt x="673" y="0"/>
                  </a:moveTo>
                  <a:cubicBezTo>
                    <a:pt x="225" y="0"/>
                    <a:pt x="1" y="0"/>
                    <a:pt x="225" y="224"/>
                  </a:cubicBezTo>
                  <a:cubicBezTo>
                    <a:pt x="311" y="395"/>
                    <a:pt x="429" y="469"/>
                    <a:pt x="530" y="469"/>
                  </a:cubicBezTo>
                  <a:cubicBezTo>
                    <a:pt x="694" y="469"/>
                    <a:pt x="812" y="277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6" name="Google Shape;13046;p19"/>
            <p:cNvSpPr/>
            <p:nvPr/>
          </p:nvSpPr>
          <p:spPr>
            <a:xfrm>
              <a:off x="5084650" y="2577425"/>
              <a:ext cx="4800" cy="8250"/>
            </a:xfrm>
            <a:custGeom>
              <a:avLst/>
              <a:gdLst/>
              <a:ahLst/>
              <a:cxnLst/>
              <a:rect l="l" t="t" r="r" b="b"/>
              <a:pathLst>
                <a:path w="192" h="330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7" name="Google Shape;13047;p19"/>
            <p:cNvSpPr/>
            <p:nvPr/>
          </p:nvSpPr>
          <p:spPr>
            <a:xfrm>
              <a:off x="5151900" y="2577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8" y="317"/>
                    <a:pt x="673" y="317"/>
                    <a:pt x="448" y="93"/>
                  </a:cubicBezTo>
                  <a:cubicBezTo>
                    <a:pt x="383" y="28"/>
                    <a:pt x="317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8" name="Google Shape;13048;p19"/>
            <p:cNvSpPr/>
            <p:nvPr/>
          </p:nvSpPr>
          <p:spPr>
            <a:xfrm>
              <a:off x="6378925" y="25969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897" y="1"/>
                  </a:moveTo>
                  <a:cubicBezTo>
                    <a:pt x="1" y="1"/>
                    <a:pt x="449" y="449"/>
                    <a:pt x="225" y="897"/>
                  </a:cubicBezTo>
                  <a:cubicBezTo>
                    <a:pt x="897" y="897"/>
                    <a:pt x="897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9" name="Google Shape;13049;p19"/>
            <p:cNvSpPr/>
            <p:nvPr/>
          </p:nvSpPr>
          <p:spPr>
            <a:xfrm>
              <a:off x="5482475" y="26081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0" name="Google Shape;13050;p19"/>
            <p:cNvSpPr/>
            <p:nvPr/>
          </p:nvSpPr>
          <p:spPr>
            <a:xfrm>
              <a:off x="6429375" y="2602550"/>
              <a:ext cx="0" cy="22450"/>
            </a:xfrm>
            <a:custGeom>
              <a:avLst/>
              <a:gdLst/>
              <a:ahLst/>
              <a:cxnLst/>
              <a:rect l="l" t="t" r="r" b="b"/>
              <a:pathLst>
                <a:path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1" name="Google Shape;13051;p19"/>
            <p:cNvSpPr/>
            <p:nvPr/>
          </p:nvSpPr>
          <p:spPr>
            <a:xfrm>
              <a:off x="6373325" y="26249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225" y="224"/>
                    <a:pt x="1" y="224"/>
                    <a:pt x="1" y="448"/>
                  </a:cubicBezTo>
                  <a:cubicBezTo>
                    <a:pt x="673" y="448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2" name="Google Shape;13052;p19"/>
            <p:cNvSpPr/>
            <p:nvPr/>
          </p:nvSpPr>
          <p:spPr>
            <a:xfrm>
              <a:off x="6363200" y="26378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306" y="1"/>
                  </a:moveTo>
                  <a:cubicBezTo>
                    <a:pt x="264" y="1"/>
                    <a:pt x="0" y="206"/>
                    <a:pt x="62" y="206"/>
                  </a:cubicBezTo>
                  <a:cubicBezTo>
                    <a:pt x="77" y="206"/>
                    <a:pt x="114" y="192"/>
                    <a:pt x="182" y="159"/>
                  </a:cubicBezTo>
                  <a:cubicBezTo>
                    <a:pt x="299" y="41"/>
                    <a:pt x="324" y="1"/>
                    <a:pt x="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3" name="Google Shape;13053;p19"/>
            <p:cNvSpPr/>
            <p:nvPr/>
          </p:nvSpPr>
          <p:spPr>
            <a:xfrm>
              <a:off x="6395750" y="264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4" name="Google Shape;13054;p19"/>
            <p:cNvSpPr/>
            <p:nvPr/>
          </p:nvSpPr>
          <p:spPr>
            <a:xfrm>
              <a:off x="3190875" y="26641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0" y="1"/>
                  </a:moveTo>
                  <a:cubicBezTo>
                    <a:pt x="0" y="225"/>
                    <a:pt x="0" y="225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5" name="Google Shape;13055;p19"/>
            <p:cNvSpPr/>
            <p:nvPr/>
          </p:nvSpPr>
          <p:spPr>
            <a:xfrm>
              <a:off x="3263700" y="2686600"/>
              <a:ext cx="95275" cy="50450"/>
            </a:xfrm>
            <a:custGeom>
              <a:avLst/>
              <a:gdLst/>
              <a:ahLst/>
              <a:cxnLst/>
              <a:rect l="l" t="t" r="r" b="b"/>
              <a:pathLst>
                <a:path w="3811" h="2018" extrusionOk="0">
                  <a:moveTo>
                    <a:pt x="1" y="0"/>
                  </a:moveTo>
                  <a:cubicBezTo>
                    <a:pt x="673" y="1121"/>
                    <a:pt x="2466" y="1345"/>
                    <a:pt x="3811" y="2017"/>
                  </a:cubicBezTo>
                  <a:cubicBezTo>
                    <a:pt x="2466" y="1121"/>
                    <a:pt x="1345" y="44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6" name="Google Shape;13056;p19"/>
            <p:cNvSpPr/>
            <p:nvPr/>
          </p:nvSpPr>
          <p:spPr>
            <a:xfrm>
              <a:off x="3910850" y="2717425"/>
              <a:ext cx="22425" cy="8425"/>
            </a:xfrm>
            <a:custGeom>
              <a:avLst/>
              <a:gdLst/>
              <a:ahLst/>
              <a:cxnLst/>
              <a:rect l="l" t="t" r="r" b="b"/>
              <a:pathLst>
                <a:path w="897" h="337" extrusionOk="0">
                  <a:moveTo>
                    <a:pt x="448" y="0"/>
                  </a:moveTo>
                  <a:cubicBezTo>
                    <a:pt x="224" y="0"/>
                    <a:pt x="0" y="112"/>
                    <a:pt x="112" y="336"/>
                  </a:cubicBezTo>
                  <a:lnTo>
                    <a:pt x="785" y="336"/>
                  </a:lnTo>
                  <a:cubicBezTo>
                    <a:pt x="897" y="112"/>
                    <a:pt x="672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7" name="Google Shape;13057;p19"/>
            <p:cNvSpPr/>
            <p:nvPr/>
          </p:nvSpPr>
          <p:spPr>
            <a:xfrm>
              <a:off x="3824000" y="2737025"/>
              <a:ext cx="15175" cy="7950"/>
            </a:xfrm>
            <a:custGeom>
              <a:avLst/>
              <a:gdLst/>
              <a:ahLst/>
              <a:cxnLst/>
              <a:rect l="l" t="t" r="r" b="b"/>
              <a:pathLst>
                <a:path w="607" h="318" extrusionOk="0">
                  <a:moveTo>
                    <a:pt x="449" y="0"/>
                  </a:moveTo>
                  <a:cubicBezTo>
                    <a:pt x="224" y="0"/>
                    <a:pt x="0" y="0"/>
                    <a:pt x="224" y="225"/>
                  </a:cubicBezTo>
                  <a:cubicBezTo>
                    <a:pt x="224" y="290"/>
                    <a:pt x="263" y="317"/>
                    <a:pt x="312" y="317"/>
                  </a:cubicBezTo>
                  <a:cubicBezTo>
                    <a:pt x="429" y="317"/>
                    <a:pt x="607" y="159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8" name="Google Shape;13058;p19"/>
            <p:cNvSpPr/>
            <p:nvPr/>
          </p:nvSpPr>
          <p:spPr>
            <a:xfrm>
              <a:off x="3734350" y="2763850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1"/>
                  </a:moveTo>
                  <a:cubicBezTo>
                    <a:pt x="68" y="1"/>
                    <a:pt x="34" y="14"/>
                    <a:pt x="0" y="48"/>
                  </a:cubicBezTo>
                  <a:cubicBezTo>
                    <a:pt x="118" y="165"/>
                    <a:pt x="189" y="206"/>
                    <a:pt x="226" y="206"/>
                  </a:cubicBezTo>
                  <a:cubicBezTo>
                    <a:pt x="310" y="206"/>
                    <a:pt x="222" y="1"/>
                    <a:pt x="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9" name="Google Shape;13059;p19"/>
            <p:cNvSpPr/>
            <p:nvPr/>
          </p:nvSpPr>
          <p:spPr>
            <a:xfrm>
              <a:off x="3443000" y="2776250"/>
              <a:ext cx="61650" cy="33650"/>
            </a:xfrm>
            <a:custGeom>
              <a:avLst/>
              <a:gdLst/>
              <a:ahLst/>
              <a:cxnLst/>
              <a:rect l="l" t="t" r="r" b="b"/>
              <a:pathLst>
                <a:path w="2466" h="1346" extrusionOk="0">
                  <a:moveTo>
                    <a:pt x="0" y="0"/>
                  </a:moveTo>
                  <a:lnTo>
                    <a:pt x="0" y="0"/>
                  </a:lnTo>
                  <a:cubicBezTo>
                    <a:pt x="673" y="897"/>
                    <a:pt x="1569" y="1345"/>
                    <a:pt x="2466" y="1345"/>
                  </a:cubicBezTo>
                  <a:cubicBezTo>
                    <a:pt x="1793" y="897"/>
                    <a:pt x="897" y="44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0" name="Google Shape;13060;p19"/>
            <p:cNvSpPr/>
            <p:nvPr/>
          </p:nvSpPr>
          <p:spPr>
            <a:xfrm>
              <a:off x="4938975" y="2781850"/>
              <a:ext cx="16850" cy="16825"/>
            </a:xfrm>
            <a:custGeom>
              <a:avLst/>
              <a:gdLst/>
              <a:ahLst/>
              <a:cxnLst/>
              <a:rect l="l" t="t" r="r" b="b"/>
              <a:pathLst>
                <a:path w="674" h="673" extrusionOk="0">
                  <a:moveTo>
                    <a:pt x="673" y="0"/>
                  </a:moveTo>
                  <a:cubicBezTo>
                    <a:pt x="1" y="225"/>
                    <a:pt x="1" y="673"/>
                    <a:pt x="673" y="673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1" name="Google Shape;13061;p19"/>
            <p:cNvSpPr/>
            <p:nvPr/>
          </p:nvSpPr>
          <p:spPr>
            <a:xfrm>
              <a:off x="2972350" y="2793050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0" y="1"/>
                  </a:moveTo>
                  <a:lnTo>
                    <a:pt x="0" y="1"/>
                  </a:lnTo>
                  <a:cubicBezTo>
                    <a:pt x="225" y="449"/>
                    <a:pt x="673" y="897"/>
                    <a:pt x="1345" y="1345"/>
                  </a:cubicBezTo>
                  <a:cubicBezTo>
                    <a:pt x="897" y="897"/>
                    <a:pt x="673" y="22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2" name="Google Shape;13062;p19"/>
            <p:cNvSpPr/>
            <p:nvPr/>
          </p:nvSpPr>
          <p:spPr>
            <a:xfrm>
              <a:off x="5174300" y="27986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3" name="Google Shape;13063;p19"/>
            <p:cNvSpPr/>
            <p:nvPr/>
          </p:nvSpPr>
          <p:spPr>
            <a:xfrm>
              <a:off x="3011575" y="2822900"/>
              <a:ext cx="28025" cy="15000"/>
            </a:xfrm>
            <a:custGeom>
              <a:avLst/>
              <a:gdLst/>
              <a:ahLst/>
              <a:cxnLst/>
              <a:rect l="l" t="t" r="r" b="b"/>
              <a:pathLst>
                <a:path w="1121" h="600" extrusionOk="0">
                  <a:moveTo>
                    <a:pt x="350" y="1"/>
                  </a:moveTo>
                  <a:cubicBezTo>
                    <a:pt x="229" y="1"/>
                    <a:pt x="108" y="44"/>
                    <a:pt x="0" y="151"/>
                  </a:cubicBezTo>
                  <a:cubicBezTo>
                    <a:pt x="0" y="600"/>
                    <a:pt x="224" y="600"/>
                    <a:pt x="1121" y="600"/>
                  </a:cubicBezTo>
                  <a:cubicBezTo>
                    <a:pt x="1121" y="429"/>
                    <a:pt x="733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4" name="Google Shape;13064;p19"/>
            <p:cNvSpPr/>
            <p:nvPr/>
          </p:nvSpPr>
          <p:spPr>
            <a:xfrm>
              <a:off x="3555050" y="28378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1" y="1"/>
                  </a:moveTo>
                  <a:cubicBezTo>
                    <a:pt x="1" y="225"/>
                    <a:pt x="225" y="449"/>
                    <a:pt x="897" y="449"/>
                  </a:cubicBezTo>
                  <a:cubicBezTo>
                    <a:pt x="897" y="1"/>
                    <a:pt x="225" y="22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5" name="Google Shape;13065;p19"/>
            <p:cNvSpPr/>
            <p:nvPr/>
          </p:nvSpPr>
          <p:spPr>
            <a:xfrm>
              <a:off x="3011575" y="283787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0" y="1"/>
                  </a:moveTo>
                  <a:cubicBezTo>
                    <a:pt x="0" y="449"/>
                    <a:pt x="448" y="449"/>
                    <a:pt x="224" y="673"/>
                  </a:cubicBezTo>
                  <a:cubicBezTo>
                    <a:pt x="1121" y="673"/>
                    <a:pt x="67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6" name="Google Shape;13066;p19"/>
            <p:cNvSpPr/>
            <p:nvPr/>
          </p:nvSpPr>
          <p:spPr>
            <a:xfrm>
              <a:off x="6462975" y="28490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7" name="Google Shape;13067;p19"/>
            <p:cNvSpPr/>
            <p:nvPr/>
          </p:nvSpPr>
          <p:spPr>
            <a:xfrm>
              <a:off x="6552625" y="285467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449" y="1"/>
                  </a:moveTo>
                  <a:cubicBezTo>
                    <a:pt x="225" y="1"/>
                    <a:pt x="1" y="225"/>
                    <a:pt x="1" y="449"/>
                  </a:cubicBezTo>
                  <a:cubicBezTo>
                    <a:pt x="225" y="449"/>
                    <a:pt x="449" y="44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8" name="Google Shape;13068;p19"/>
            <p:cNvSpPr/>
            <p:nvPr/>
          </p:nvSpPr>
          <p:spPr>
            <a:xfrm>
              <a:off x="3022775" y="28603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9" name="Google Shape;13069;p19"/>
            <p:cNvSpPr/>
            <p:nvPr/>
          </p:nvSpPr>
          <p:spPr>
            <a:xfrm>
              <a:off x="6502200" y="28715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225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0" name="Google Shape;13070;p19"/>
            <p:cNvSpPr/>
            <p:nvPr/>
          </p:nvSpPr>
          <p:spPr>
            <a:xfrm>
              <a:off x="3896825" y="2873875"/>
              <a:ext cx="9375" cy="6475"/>
            </a:xfrm>
            <a:custGeom>
              <a:avLst/>
              <a:gdLst/>
              <a:ahLst/>
              <a:cxnLst/>
              <a:rect l="l" t="t" r="r" b="b"/>
              <a:pathLst>
                <a:path w="375" h="259" extrusionOk="0">
                  <a:moveTo>
                    <a:pt x="225" y="0"/>
                  </a:moveTo>
                  <a:cubicBezTo>
                    <a:pt x="170" y="0"/>
                    <a:pt x="96" y="35"/>
                    <a:pt x="1" y="129"/>
                  </a:cubicBezTo>
                  <a:cubicBezTo>
                    <a:pt x="96" y="224"/>
                    <a:pt x="170" y="259"/>
                    <a:pt x="225" y="259"/>
                  </a:cubicBezTo>
                  <a:cubicBezTo>
                    <a:pt x="374" y="259"/>
                    <a:pt x="374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1" name="Google Shape;13071;p19"/>
            <p:cNvSpPr/>
            <p:nvPr/>
          </p:nvSpPr>
          <p:spPr>
            <a:xfrm>
              <a:off x="3644700" y="2881525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99" y="0"/>
                  </a:moveTo>
                  <a:cubicBezTo>
                    <a:pt x="68" y="0"/>
                    <a:pt x="34" y="14"/>
                    <a:pt x="1" y="48"/>
                  </a:cubicBezTo>
                  <a:cubicBezTo>
                    <a:pt x="118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2" name="Google Shape;13072;p19"/>
            <p:cNvSpPr/>
            <p:nvPr/>
          </p:nvSpPr>
          <p:spPr>
            <a:xfrm>
              <a:off x="3700725" y="29443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3" name="Google Shape;13073;p19"/>
            <p:cNvSpPr/>
            <p:nvPr/>
          </p:nvSpPr>
          <p:spPr>
            <a:xfrm>
              <a:off x="3790375" y="2952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4" name="Google Shape;13074;p19"/>
            <p:cNvSpPr/>
            <p:nvPr/>
          </p:nvSpPr>
          <p:spPr>
            <a:xfrm>
              <a:off x="3168450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182" y="0"/>
                  </a:moveTo>
                  <a:cubicBezTo>
                    <a:pt x="127" y="0"/>
                    <a:pt x="66" y="14"/>
                    <a:pt x="1" y="47"/>
                  </a:cubicBezTo>
                  <a:cubicBezTo>
                    <a:pt x="1" y="159"/>
                    <a:pt x="113" y="159"/>
                    <a:pt x="225" y="159"/>
                  </a:cubicBezTo>
                  <a:cubicBezTo>
                    <a:pt x="337" y="159"/>
                    <a:pt x="449" y="159"/>
                    <a:pt x="449" y="271"/>
                  </a:cubicBezTo>
                  <a:cubicBezTo>
                    <a:pt x="482" y="303"/>
                    <a:pt x="505" y="317"/>
                    <a:pt x="519" y="317"/>
                  </a:cubicBezTo>
                  <a:cubicBezTo>
                    <a:pt x="588" y="317"/>
                    <a:pt x="449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5" name="Google Shape;13075;p19"/>
            <p:cNvSpPr/>
            <p:nvPr/>
          </p:nvSpPr>
          <p:spPr>
            <a:xfrm>
              <a:off x="6715125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3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6" name="Google Shape;13076;p19"/>
            <p:cNvSpPr/>
            <p:nvPr/>
          </p:nvSpPr>
          <p:spPr>
            <a:xfrm>
              <a:off x="876850" y="2983550"/>
              <a:ext cx="61650" cy="22450"/>
            </a:xfrm>
            <a:custGeom>
              <a:avLst/>
              <a:gdLst/>
              <a:ahLst/>
              <a:cxnLst/>
              <a:rect l="l" t="t" r="r" b="b"/>
              <a:pathLst>
                <a:path w="2466" h="898" extrusionOk="0">
                  <a:moveTo>
                    <a:pt x="0" y="1"/>
                  </a:moveTo>
                  <a:cubicBezTo>
                    <a:pt x="673" y="673"/>
                    <a:pt x="1569" y="897"/>
                    <a:pt x="2466" y="897"/>
                  </a:cubicBezTo>
                  <a:cubicBezTo>
                    <a:pt x="1793" y="449"/>
                    <a:pt x="89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7" name="Google Shape;13077;p19"/>
            <p:cNvSpPr/>
            <p:nvPr/>
          </p:nvSpPr>
          <p:spPr>
            <a:xfrm>
              <a:off x="4328250" y="2983550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8" name="Google Shape;13078;p19"/>
            <p:cNvSpPr/>
            <p:nvPr/>
          </p:nvSpPr>
          <p:spPr>
            <a:xfrm>
              <a:off x="3157250" y="29891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lnTo>
                    <a:pt x="449" y="449"/>
                  </a:lnTo>
                  <a:cubicBezTo>
                    <a:pt x="449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9" name="Google Shape;13079;p19"/>
            <p:cNvSpPr/>
            <p:nvPr/>
          </p:nvSpPr>
          <p:spPr>
            <a:xfrm>
              <a:off x="4597200" y="29978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7" y="0"/>
                  </a:moveTo>
                  <a:cubicBezTo>
                    <a:pt x="50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0"/>
                    <a:pt x="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0" name="Google Shape;13080;p19"/>
            <p:cNvSpPr/>
            <p:nvPr/>
          </p:nvSpPr>
          <p:spPr>
            <a:xfrm>
              <a:off x="6709500" y="30148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673" y="317"/>
                    <a:pt x="449" y="93"/>
                  </a:cubicBezTo>
                  <a:cubicBezTo>
                    <a:pt x="449" y="28"/>
                    <a:pt x="411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1" name="Google Shape;13081;p19"/>
            <p:cNvSpPr/>
            <p:nvPr/>
          </p:nvSpPr>
          <p:spPr>
            <a:xfrm>
              <a:off x="5291975" y="30227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2" name="Google Shape;13082;p19"/>
            <p:cNvSpPr/>
            <p:nvPr/>
          </p:nvSpPr>
          <p:spPr>
            <a:xfrm>
              <a:off x="4916575" y="302837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673" y="1"/>
                  </a:moveTo>
                  <a:cubicBezTo>
                    <a:pt x="224" y="1"/>
                    <a:pt x="0" y="1"/>
                    <a:pt x="224" y="225"/>
                  </a:cubicBezTo>
                  <a:cubicBezTo>
                    <a:pt x="290" y="290"/>
                    <a:pt x="375" y="318"/>
                    <a:pt x="456" y="318"/>
                  </a:cubicBezTo>
                  <a:cubicBezTo>
                    <a:pt x="653" y="318"/>
                    <a:pt x="831" y="15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3" name="Google Shape;13083;p19"/>
            <p:cNvSpPr/>
            <p:nvPr/>
          </p:nvSpPr>
          <p:spPr>
            <a:xfrm>
              <a:off x="4916575" y="30395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00" y="100"/>
                    <a:pt x="233" y="100"/>
                  </a:cubicBezTo>
                  <a:cubicBezTo>
                    <a:pt x="299" y="100"/>
                    <a:pt x="374" y="75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4" name="Google Shape;13084;p19"/>
            <p:cNvSpPr/>
            <p:nvPr/>
          </p:nvSpPr>
          <p:spPr>
            <a:xfrm>
              <a:off x="5247150" y="30451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8" y="1"/>
                  </a:moveTo>
                  <a:cubicBezTo>
                    <a:pt x="224" y="1"/>
                    <a:pt x="0" y="1"/>
                    <a:pt x="224" y="449"/>
                  </a:cubicBezTo>
                  <a:cubicBezTo>
                    <a:pt x="224" y="509"/>
                    <a:pt x="256" y="537"/>
                    <a:pt x="299" y="537"/>
                  </a:cubicBezTo>
                  <a:cubicBezTo>
                    <a:pt x="416" y="537"/>
                    <a:pt x="612" y="329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5" name="Google Shape;13085;p19"/>
            <p:cNvSpPr/>
            <p:nvPr/>
          </p:nvSpPr>
          <p:spPr>
            <a:xfrm>
              <a:off x="5286375" y="3050875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39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6" name="Google Shape;13086;p19"/>
            <p:cNvSpPr/>
            <p:nvPr/>
          </p:nvSpPr>
          <p:spPr>
            <a:xfrm>
              <a:off x="3129225" y="3062625"/>
              <a:ext cx="28050" cy="9975"/>
            </a:xfrm>
            <a:custGeom>
              <a:avLst/>
              <a:gdLst/>
              <a:ahLst/>
              <a:cxnLst/>
              <a:rect l="l" t="t" r="r" b="b"/>
              <a:pathLst>
                <a:path w="1122" h="399" extrusionOk="0">
                  <a:moveTo>
                    <a:pt x="192" y="0"/>
                  </a:moveTo>
                  <a:cubicBezTo>
                    <a:pt x="75" y="0"/>
                    <a:pt x="1" y="50"/>
                    <a:pt x="1" y="199"/>
                  </a:cubicBezTo>
                  <a:cubicBezTo>
                    <a:pt x="150" y="199"/>
                    <a:pt x="399" y="399"/>
                    <a:pt x="681" y="399"/>
                  </a:cubicBezTo>
                  <a:cubicBezTo>
                    <a:pt x="822" y="399"/>
                    <a:pt x="972" y="349"/>
                    <a:pt x="1121" y="199"/>
                  </a:cubicBezTo>
                  <a:cubicBezTo>
                    <a:pt x="822" y="199"/>
                    <a:pt x="424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7" name="Google Shape;13087;p19"/>
            <p:cNvSpPr/>
            <p:nvPr/>
          </p:nvSpPr>
          <p:spPr>
            <a:xfrm>
              <a:off x="3213275" y="3067600"/>
              <a:ext cx="33650" cy="16825"/>
            </a:xfrm>
            <a:custGeom>
              <a:avLst/>
              <a:gdLst/>
              <a:ahLst/>
              <a:cxnLst/>
              <a:rect l="l" t="t" r="r" b="b"/>
              <a:pathLst>
                <a:path w="1346" h="673" extrusionOk="0">
                  <a:moveTo>
                    <a:pt x="449" y="0"/>
                  </a:moveTo>
                  <a:cubicBezTo>
                    <a:pt x="0" y="224"/>
                    <a:pt x="897" y="673"/>
                    <a:pt x="1345" y="673"/>
                  </a:cubicBezTo>
                  <a:cubicBezTo>
                    <a:pt x="1121" y="224"/>
                    <a:pt x="1121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8" name="Google Shape;13088;p19"/>
            <p:cNvSpPr/>
            <p:nvPr/>
          </p:nvSpPr>
          <p:spPr>
            <a:xfrm>
              <a:off x="3975275" y="3079425"/>
              <a:ext cx="22425" cy="6625"/>
            </a:xfrm>
            <a:custGeom>
              <a:avLst/>
              <a:gdLst/>
              <a:ahLst/>
              <a:cxnLst/>
              <a:rect l="l" t="t" r="r" b="b"/>
              <a:pathLst>
                <a:path w="897" h="265" extrusionOk="0">
                  <a:moveTo>
                    <a:pt x="133" y="1"/>
                  </a:moveTo>
                  <a:cubicBezTo>
                    <a:pt x="50" y="1"/>
                    <a:pt x="0" y="50"/>
                    <a:pt x="0" y="200"/>
                  </a:cubicBezTo>
                  <a:cubicBezTo>
                    <a:pt x="48" y="152"/>
                    <a:pt x="105" y="135"/>
                    <a:pt x="168" y="135"/>
                  </a:cubicBezTo>
                  <a:cubicBezTo>
                    <a:pt x="341" y="135"/>
                    <a:pt x="557" y="264"/>
                    <a:pt x="729" y="264"/>
                  </a:cubicBezTo>
                  <a:cubicBezTo>
                    <a:pt x="792" y="264"/>
                    <a:pt x="850" y="247"/>
                    <a:pt x="897" y="200"/>
                  </a:cubicBezTo>
                  <a:cubicBezTo>
                    <a:pt x="598" y="200"/>
                    <a:pt x="299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9" name="Google Shape;13089;p19"/>
            <p:cNvSpPr/>
            <p:nvPr/>
          </p:nvSpPr>
          <p:spPr>
            <a:xfrm>
              <a:off x="4905375" y="31267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6" y="0"/>
                  </a:moveTo>
                  <a:cubicBezTo>
                    <a:pt x="50" y="0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0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0" name="Google Shape;13090;p19"/>
            <p:cNvSpPr/>
            <p:nvPr/>
          </p:nvSpPr>
          <p:spPr>
            <a:xfrm>
              <a:off x="4866150" y="3134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1"/>
                  </a:moveTo>
                  <a:cubicBezTo>
                    <a:pt x="224" y="1"/>
                    <a:pt x="0" y="1"/>
                    <a:pt x="0" y="225"/>
                  </a:cubicBezTo>
                  <a:cubicBezTo>
                    <a:pt x="66" y="291"/>
                    <a:pt x="151" y="318"/>
                    <a:pt x="238" y="318"/>
                  </a:cubicBezTo>
                  <a:cubicBezTo>
                    <a:pt x="448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1" name="Google Shape;13091;p19"/>
            <p:cNvSpPr/>
            <p:nvPr/>
          </p:nvSpPr>
          <p:spPr>
            <a:xfrm>
              <a:off x="2884350" y="3154925"/>
              <a:ext cx="19150" cy="10275"/>
            </a:xfrm>
            <a:custGeom>
              <a:avLst/>
              <a:gdLst/>
              <a:ahLst/>
              <a:cxnLst/>
              <a:rect l="l" t="t" r="r" b="b"/>
              <a:pathLst>
                <a:path w="766" h="411" extrusionOk="0">
                  <a:moveTo>
                    <a:pt x="489" y="0"/>
                  </a:moveTo>
                  <a:cubicBezTo>
                    <a:pt x="402" y="0"/>
                    <a:pt x="290" y="28"/>
                    <a:pt x="159" y="93"/>
                  </a:cubicBezTo>
                  <a:cubicBezTo>
                    <a:pt x="0" y="252"/>
                    <a:pt x="66" y="410"/>
                    <a:pt x="276" y="410"/>
                  </a:cubicBezTo>
                  <a:cubicBezTo>
                    <a:pt x="364" y="410"/>
                    <a:pt x="476" y="383"/>
                    <a:pt x="607" y="317"/>
                  </a:cubicBezTo>
                  <a:cubicBezTo>
                    <a:pt x="765" y="159"/>
                    <a:pt x="70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2" name="Google Shape;13092;p19"/>
            <p:cNvSpPr/>
            <p:nvPr/>
          </p:nvSpPr>
          <p:spPr>
            <a:xfrm>
              <a:off x="2933125" y="31740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1" y="1"/>
                  </a:moveTo>
                  <a:cubicBezTo>
                    <a:pt x="225" y="449"/>
                    <a:pt x="1" y="673"/>
                    <a:pt x="673" y="897"/>
                  </a:cubicBezTo>
                  <a:cubicBezTo>
                    <a:pt x="897" y="897"/>
                    <a:pt x="449" y="22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3" name="Google Shape;13093;p19"/>
            <p:cNvSpPr/>
            <p:nvPr/>
          </p:nvSpPr>
          <p:spPr>
            <a:xfrm>
              <a:off x="453557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4" name="Google Shape;13094;p19"/>
            <p:cNvSpPr/>
            <p:nvPr/>
          </p:nvSpPr>
          <p:spPr>
            <a:xfrm>
              <a:off x="484372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5" name="Google Shape;13095;p19"/>
            <p:cNvSpPr/>
            <p:nvPr/>
          </p:nvSpPr>
          <p:spPr>
            <a:xfrm>
              <a:off x="5280750" y="3228900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100" y="1"/>
                  </a:moveTo>
                  <a:cubicBezTo>
                    <a:pt x="68" y="1"/>
                    <a:pt x="35" y="14"/>
                    <a:pt x="1" y="48"/>
                  </a:cubicBezTo>
                  <a:cubicBezTo>
                    <a:pt x="118" y="165"/>
                    <a:pt x="189" y="206"/>
                    <a:pt x="227" y="206"/>
                  </a:cubicBezTo>
                  <a:cubicBezTo>
                    <a:pt x="310" y="206"/>
                    <a:pt x="223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6" name="Google Shape;13096;p19"/>
            <p:cNvSpPr/>
            <p:nvPr/>
          </p:nvSpPr>
          <p:spPr>
            <a:xfrm>
              <a:off x="3566250" y="3241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7" name="Google Shape;13097;p19"/>
            <p:cNvSpPr/>
            <p:nvPr/>
          </p:nvSpPr>
          <p:spPr>
            <a:xfrm>
              <a:off x="4373075" y="3243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8" name="Google Shape;13098;p19"/>
            <p:cNvSpPr/>
            <p:nvPr/>
          </p:nvSpPr>
          <p:spPr>
            <a:xfrm>
              <a:off x="3504625" y="3258100"/>
              <a:ext cx="34975" cy="12750"/>
            </a:xfrm>
            <a:custGeom>
              <a:avLst/>
              <a:gdLst/>
              <a:ahLst/>
              <a:cxnLst/>
              <a:rect l="l" t="t" r="r" b="b"/>
              <a:pathLst>
                <a:path w="1399" h="510" extrusionOk="0">
                  <a:moveTo>
                    <a:pt x="673" y="0"/>
                  </a:moveTo>
                  <a:cubicBezTo>
                    <a:pt x="673" y="102"/>
                    <a:pt x="638" y="134"/>
                    <a:pt x="585" y="134"/>
                  </a:cubicBezTo>
                  <a:cubicBezTo>
                    <a:pt x="490" y="134"/>
                    <a:pt x="335" y="31"/>
                    <a:pt x="208" y="31"/>
                  </a:cubicBezTo>
                  <a:cubicBezTo>
                    <a:pt x="92" y="31"/>
                    <a:pt x="1" y="117"/>
                    <a:pt x="1" y="449"/>
                  </a:cubicBezTo>
                  <a:cubicBezTo>
                    <a:pt x="43" y="491"/>
                    <a:pt x="127" y="510"/>
                    <a:pt x="228" y="510"/>
                  </a:cubicBezTo>
                  <a:cubicBezTo>
                    <a:pt x="657" y="510"/>
                    <a:pt x="1398" y="182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9" name="Google Shape;13099;p19"/>
            <p:cNvSpPr/>
            <p:nvPr/>
          </p:nvSpPr>
          <p:spPr>
            <a:xfrm>
              <a:off x="4339475" y="325950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0" name="Google Shape;13100;p19"/>
            <p:cNvSpPr/>
            <p:nvPr/>
          </p:nvSpPr>
          <p:spPr>
            <a:xfrm>
              <a:off x="4672075" y="32681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8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1" name="Google Shape;13101;p19"/>
            <p:cNvSpPr/>
            <p:nvPr/>
          </p:nvSpPr>
          <p:spPr>
            <a:xfrm>
              <a:off x="4720475" y="3266800"/>
              <a:ext cx="11225" cy="5025"/>
            </a:xfrm>
            <a:custGeom>
              <a:avLst/>
              <a:gdLst/>
              <a:ahLst/>
              <a:cxnLst/>
              <a:rect l="l" t="t" r="r" b="b"/>
              <a:pathLst>
                <a:path w="449" h="2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cubicBezTo>
                    <a:pt x="0" y="175"/>
                    <a:pt x="50" y="200"/>
                    <a:pt x="116" y="200"/>
                  </a:cubicBezTo>
                  <a:cubicBezTo>
                    <a:pt x="249" y="200"/>
                    <a:pt x="448" y="101"/>
                    <a:pt x="448" y="101"/>
                  </a:cubicBez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2" name="Google Shape;13102;p19"/>
            <p:cNvSpPr/>
            <p:nvPr/>
          </p:nvSpPr>
          <p:spPr>
            <a:xfrm>
              <a:off x="4059325" y="3274900"/>
              <a:ext cx="15325" cy="13425"/>
            </a:xfrm>
            <a:custGeom>
              <a:avLst/>
              <a:gdLst/>
              <a:ahLst/>
              <a:cxnLst/>
              <a:rect l="l" t="t" r="r" b="b"/>
              <a:pathLst>
                <a:path w="613" h="537" extrusionOk="0">
                  <a:moveTo>
                    <a:pt x="448" y="1"/>
                  </a:moveTo>
                  <a:cubicBezTo>
                    <a:pt x="0" y="1"/>
                    <a:pt x="0" y="1"/>
                    <a:pt x="0" y="449"/>
                  </a:cubicBezTo>
                  <a:cubicBezTo>
                    <a:pt x="60" y="509"/>
                    <a:pt x="136" y="537"/>
                    <a:pt x="211" y="537"/>
                  </a:cubicBezTo>
                  <a:cubicBezTo>
                    <a:pt x="416" y="537"/>
                    <a:pt x="613" y="329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3" name="Google Shape;13103;p19"/>
            <p:cNvSpPr/>
            <p:nvPr/>
          </p:nvSpPr>
          <p:spPr>
            <a:xfrm>
              <a:off x="4742875" y="3277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4" name="Google Shape;13104;p19"/>
            <p:cNvSpPr/>
            <p:nvPr/>
          </p:nvSpPr>
          <p:spPr>
            <a:xfrm>
              <a:off x="6485400" y="33029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224" y="0"/>
                  </a:moveTo>
                  <a:cubicBezTo>
                    <a:pt x="0" y="0"/>
                    <a:pt x="673" y="224"/>
                    <a:pt x="897" y="224"/>
                  </a:cubicBezTo>
                  <a:cubicBezTo>
                    <a:pt x="897" y="0"/>
                    <a:pt x="67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5" name="Google Shape;13105;p19"/>
            <p:cNvSpPr/>
            <p:nvPr/>
          </p:nvSpPr>
          <p:spPr>
            <a:xfrm>
              <a:off x="2697800" y="330527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5" y="36"/>
                    <a:pt x="1" y="130"/>
                  </a:cubicBezTo>
                  <a:cubicBezTo>
                    <a:pt x="95" y="225"/>
                    <a:pt x="170" y="260"/>
                    <a:pt x="225" y="260"/>
                  </a:cubicBezTo>
                  <a:cubicBezTo>
                    <a:pt x="374" y="260"/>
                    <a:pt x="374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6" name="Google Shape;13106;p19"/>
            <p:cNvSpPr/>
            <p:nvPr/>
          </p:nvSpPr>
          <p:spPr>
            <a:xfrm>
              <a:off x="3409375" y="3302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673" y="0"/>
                  </a:moveTo>
                  <a:lnTo>
                    <a:pt x="673" y="0"/>
                  </a:lnTo>
                  <a:cubicBezTo>
                    <a:pt x="449" y="224"/>
                    <a:pt x="1" y="0"/>
                    <a:pt x="1" y="449"/>
                  </a:cubicBezTo>
                  <a:cubicBezTo>
                    <a:pt x="449" y="449"/>
                    <a:pt x="673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7" name="Google Shape;13107;p19"/>
            <p:cNvSpPr/>
            <p:nvPr/>
          </p:nvSpPr>
          <p:spPr>
            <a:xfrm>
              <a:off x="4655175" y="3302925"/>
              <a:ext cx="9275" cy="12750"/>
            </a:xfrm>
            <a:custGeom>
              <a:avLst/>
              <a:gdLst/>
              <a:ahLst/>
              <a:cxnLst/>
              <a:rect l="l" t="t" r="r" b="b"/>
              <a:pathLst>
                <a:path w="371" h="510" extrusionOk="0">
                  <a:moveTo>
                    <a:pt x="147" y="0"/>
                  </a:moveTo>
                  <a:cubicBezTo>
                    <a:pt x="147" y="182"/>
                    <a:pt x="0" y="510"/>
                    <a:pt x="181" y="510"/>
                  </a:cubicBezTo>
                  <a:cubicBezTo>
                    <a:pt x="224" y="510"/>
                    <a:pt x="285" y="491"/>
                    <a:pt x="371" y="449"/>
                  </a:cubicBezTo>
                  <a:cubicBezTo>
                    <a:pt x="371" y="224"/>
                    <a:pt x="371" y="0"/>
                    <a:pt x="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8" name="Google Shape;13108;p19"/>
            <p:cNvSpPr/>
            <p:nvPr/>
          </p:nvSpPr>
          <p:spPr>
            <a:xfrm>
              <a:off x="6519000" y="33085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449" y="0"/>
                  </a:moveTo>
                  <a:cubicBezTo>
                    <a:pt x="449" y="0"/>
                    <a:pt x="1" y="0"/>
                    <a:pt x="1" y="225"/>
                  </a:cubicBezTo>
                  <a:cubicBezTo>
                    <a:pt x="1" y="225"/>
                    <a:pt x="449" y="22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9" name="Google Shape;13109;p19"/>
            <p:cNvSpPr/>
            <p:nvPr/>
          </p:nvSpPr>
          <p:spPr>
            <a:xfrm>
              <a:off x="6552625" y="3314125"/>
              <a:ext cx="25" cy="28050"/>
            </a:xfrm>
            <a:custGeom>
              <a:avLst/>
              <a:gdLst/>
              <a:ahLst/>
              <a:cxnLst/>
              <a:rect l="l" t="t" r="r" b="b"/>
              <a:pathLst>
                <a:path w="1" h="1122" extrusionOk="0">
                  <a:moveTo>
                    <a:pt x="1" y="673"/>
                  </a:moveTo>
                  <a:cubicBezTo>
                    <a:pt x="1" y="1121"/>
                    <a:pt x="1" y="1"/>
                    <a:pt x="1" y="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0" name="Google Shape;13110;p19"/>
            <p:cNvSpPr/>
            <p:nvPr/>
          </p:nvSpPr>
          <p:spPr>
            <a:xfrm>
              <a:off x="6576375" y="3327000"/>
              <a:ext cx="15500" cy="5125"/>
            </a:xfrm>
            <a:custGeom>
              <a:avLst/>
              <a:gdLst/>
              <a:ahLst/>
              <a:cxnLst/>
              <a:rect l="l" t="t" r="r" b="b"/>
              <a:pathLst>
                <a:path w="620" h="205" extrusionOk="0">
                  <a:moveTo>
                    <a:pt x="168" y="0"/>
                  </a:moveTo>
                  <a:cubicBezTo>
                    <a:pt x="0" y="0"/>
                    <a:pt x="176" y="205"/>
                    <a:pt x="422" y="205"/>
                  </a:cubicBezTo>
                  <a:cubicBezTo>
                    <a:pt x="485" y="205"/>
                    <a:pt x="552" y="192"/>
                    <a:pt x="619" y="158"/>
                  </a:cubicBezTo>
                  <a:cubicBezTo>
                    <a:pt x="385" y="41"/>
                    <a:pt x="24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1" name="Google Shape;13111;p19"/>
            <p:cNvSpPr/>
            <p:nvPr/>
          </p:nvSpPr>
          <p:spPr>
            <a:xfrm>
              <a:off x="2905125" y="3330925"/>
              <a:ext cx="22425" cy="2525"/>
            </a:xfrm>
            <a:custGeom>
              <a:avLst/>
              <a:gdLst/>
              <a:ahLst/>
              <a:cxnLst/>
              <a:rect l="l" t="t" r="r" b="b"/>
              <a:pathLst>
                <a:path w="897" h="101" extrusionOk="0">
                  <a:moveTo>
                    <a:pt x="0" y="1"/>
                  </a:moveTo>
                  <a:cubicBezTo>
                    <a:pt x="0" y="1"/>
                    <a:pt x="299" y="100"/>
                    <a:pt x="564" y="100"/>
                  </a:cubicBezTo>
                  <a:cubicBezTo>
                    <a:pt x="697" y="100"/>
                    <a:pt x="822" y="76"/>
                    <a:pt x="8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2" name="Google Shape;13112;p19"/>
            <p:cNvSpPr/>
            <p:nvPr/>
          </p:nvSpPr>
          <p:spPr>
            <a:xfrm>
              <a:off x="4305850" y="33310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3" name="Google Shape;13113;p19"/>
            <p:cNvSpPr/>
            <p:nvPr/>
          </p:nvSpPr>
          <p:spPr>
            <a:xfrm>
              <a:off x="6470750" y="333260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4" name="Google Shape;13114;p19"/>
            <p:cNvSpPr/>
            <p:nvPr/>
          </p:nvSpPr>
          <p:spPr>
            <a:xfrm>
              <a:off x="6614250" y="3337150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499" y="1"/>
                  </a:moveTo>
                  <a:cubicBezTo>
                    <a:pt x="325" y="1"/>
                    <a:pt x="150" y="51"/>
                    <a:pt x="1" y="200"/>
                  </a:cubicBezTo>
                  <a:cubicBezTo>
                    <a:pt x="102" y="166"/>
                    <a:pt x="193" y="153"/>
                    <a:pt x="276" y="153"/>
                  </a:cubicBezTo>
                  <a:cubicBezTo>
                    <a:pt x="601" y="153"/>
                    <a:pt x="806" y="358"/>
                    <a:pt x="1028" y="358"/>
                  </a:cubicBezTo>
                  <a:cubicBezTo>
                    <a:pt x="1126" y="358"/>
                    <a:pt x="1228" y="317"/>
                    <a:pt x="1346" y="200"/>
                  </a:cubicBezTo>
                  <a:cubicBezTo>
                    <a:pt x="1196" y="200"/>
                    <a:pt x="848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5" name="Google Shape;13115;p19"/>
            <p:cNvSpPr/>
            <p:nvPr/>
          </p:nvSpPr>
          <p:spPr>
            <a:xfrm>
              <a:off x="6660275" y="3344500"/>
              <a:ext cx="15650" cy="6500"/>
            </a:xfrm>
            <a:custGeom>
              <a:avLst/>
              <a:gdLst/>
              <a:ahLst/>
              <a:cxnLst/>
              <a:rect l="l" t="t" r="r" b="b"/>
              <a:pathLst>
                <a:path w="626" h="260" extrusionOk="0">
                  <a:moveTo>
                    <a:pt x="224" y="1"/>
                  </a:moveTo>
                  <a:cubicBezTo>
                    <a:pt x="0" y="1"/>
                    <a:pt x="130" y="260"/>
                    <a:pt x="354" y="260"/>
                  </a:cubicBezTo>
                  <a:cubicBezTo>
                    <a:pt x="436" y="260"/>
                    <a:pt x="530" y="225"/>
                    <a:pt x="625" y="130"/>
                  </a:cubicBezTo>
                  <a:cubicBezTo>
                    <a:pt x="436" y="35"/>
                    <a:pt x="306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6" name="Google Shape;13116;p19"/>
            <p:cNvSpPr/>
            <p:nvPr/>
          </p:nvSpPr>
          <p:spPr>
            <a:xfrm>
              <a:off x="3432850" y="3363025"/>
              <a:ext cx="15775" cy="12750"/>
            </a:xfrm>
            <a:custGeom>
              <a:avLst/>
              <a:gdLst/>
              <a:ahLst/>
              <a:cxnLst/>
              <a:rect l="l" t="t" r="r" b="b"/>
              <a:pathLst>
                <a:path w="631" h="510" extrusionOk="0">
                  <a:moveTo>
                    <a:pt x="365" y="0"/>
                  </a:moveTo>
                  <a:cubicBezTo>
                    <a:pt x="260" y="0"/>
                    <a:pt x="1" y="328"/>
                    <a:pt x="182" y="510"/>
                  </a:cubicBezTo>
                  <a:cubicBezTo>
                    <a:pt x="406" y="510"/>
                    <a:pt x="630" y="510"/>
                    <a:pt x="406" y="62"/>
                  </a:cubicBezTo>
                  <a:cubicBezTo>
                    <a:pt x="406" y="19"/>
                    <a:pt x="390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7" name="Google Shape;13117;p19"/>
            <p:cNvSpPr/>
            <p:nvPr/>
          </p:nvSpPr>
          <p:spPr>
            <a:xfrm>
              <a:off x="4328250" y="3375750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8" name="Google Shape;13118;p19"/>
            <p:cNvSpPr/>
            <p:nvPr/>
          </p:nvSpPr>
          <p:spPr>
            <a:xfrm>
              <a:off x="4361875" y="33842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9" name="Google Shape;13119;p19"/>
            <p:cNvSpPr/>
            <p:nvPr/>
          </p:nvSpPr>
          <p:spPr>
            <a:xfrm>
              <a:off x="1498775" y="33869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0" name="Google Shape;13120;p19"/>
            <p:cNvSpPr/>
            <p:nvPr/>
          </p:nvSpPr>
          <p:spPr>
            <a:xfrm>
              <a:off x="1504375" y="3392575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225" y="0"/>
                  </a:moveTo>
                  <a:cubicBezTo>
                    <a:pt x="1" y="448"/>
                    <a:pt x="225" y="448"/>
                    <a:pt x="897" y="672"/>
                  </a:cubicBezTo>
                  <a:cubicBezTo>
                    <a:pt x="1121" y="0"/>
                    <a:pt x="1121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1" name="Google Shape;13121;p19"/>
            <p:cNvSpPr/>
            <p:nvPr/>
          </p:nvSpPr>
          <p:spPr>
            <a:xfrm>
              <a:off x="1532400" y="339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lnTo>
                    <a:pt x="448" y="448"/>
                  </a:lnTo>
                  <a:cubicBezTo>
                    <a:pt x="448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2" name="Google Shape;13122;p19"/>
            <p:cNvSpPr/>
            <p:nvPr/>
          </p:nvSpPr>
          <p:spPr>
            <a:xfrm>
              <a:off x="3824000" y="33949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3" name="Google Shape;13123;p19"/>
            <p:cNvSpPr/>
            <p:nvPr/>
          </p:nvSpPr>
          <p:spPr>
            <a:xfrm>
              <a:off x="1549200" y="3402200"/>
              <a:ext cx="15725" cy="7200"/>
            </a:xfrm>
            <a:custGeom>
              <a:avLst/>
              <a:gdLst/>
              <a:ahLst/>
              <a:cxnLst/>
              <a:rect l="l" t="t" r="r" b="b"/>
              <a:pathLst>
                <a:path w="629" h="288" extrusionOk="0">
                  <a:moveTo>
                    <a:pt x="69" y="1"/>
                  </a:moveTo>
                  <a:cubicBezTo>
                    <a:pt x="27" y="1"/>
                    <a:pt x="1" y="19"/>
                    <a:pt x="1" y="63"/>
                  </a:cubicBezTo>
                  <a:cubicBezTo>
                    <a:pt x="225" y="63"/>
                    <a:pt x="225" y="287"/>
                    <a:pt x="449" y="287"/>
                  </a:cubicBezTo>
                  <a:cubicBezTo>
                    <a:pt x="628" y="287"/>
                    <a:pt x="234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4" name="Google Shape;13124;p19"/>
            <p:cNvSpPr/>
            <p:nvPr/>
          </p:nvSpPr>
          <p:spPr>
            <a:xfrm>
              <a:off x="3465400" y="3411750"/>
              <a:ext cx="7850" cy="6475"/>
            </a:xfrm>
            <a:custGeom>
              <a:avLst/>
              <a:gdLst/>
              <a:ahLst/>
              <a:cxnLst/>
              <a:rect l="l" t="t" r="r" b="b"/>
              <a:pathLst>
                <a:path w="314" h="259" extrusionOk="0">
                  <a:moveTo>
                    <a:pt x="137" y="0"/>
                  </a:moveTo>
                  <a:cubicBezTo>
                    <a:pt x="95" y="0"/>
                    <a:pt x="48" y="35"/>
                    <a:pt x="1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9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5" name="Google Shape;13125;p19"/>
            <p:cNvSpPr/>
            <p:nvPr/>
          </p:nvSpPr>
          <p:spPr>
            <a:xfrm>
              <a:off x="3386975" y="34149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6" name="Google Shape;13126;p19"/>
            <p:cNvSpPr/>
            <p:nvPr/>
          </p:nvSpPr>
          <p:spPr>
            <a:xfrm>
              <a:off x="3482225" y="3416375"/>
              <a:ext cx="8425" cy="6725"/>
            </a:xfrm>
            <a:custGeom>
              <a:avLst/>
              <a:gdLst/>
              <a:ahLst/>
              <a:cxnLst/>
              <a:rect l="l" t="t" r="r" b="b"/>
              <a:pathLst>
                <a:path w="337" h="269" extrusionOk="0">
                  <a:moveTo>
                    <a:pt x="196" y="1"/>
                  </a:moveTo>
                  <a:cubicBezTo>
                    <a:pt x="112" y="1"/>
                    <a:pt x="0" y="57"/>
                    <a:pt x="0" y="169"/>
                  </a:cubicBezTo>
                  <a:cubicBezTo>
                    <a:pt x="150" y="169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9"/>
                  </a:cubicBezTo>
                  <a:cubicBezTo>
                    <a:pt x="336" y="57"/>
                    <a:pt x="280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7" name="Google Shape;13127;p19"/>
            <p:cNvSpPr/>
            <p:nvPr/>
          </p:nvSpPr>
          <p:spPr>
            <a:xfrm>
              <a:off x="1554800" y="3418100"/>
              <a:ext cx="20575" cy="6700"/>
            </a:xfrm>
            <a:custGeom>
              <a:avLst/>
              <a:gdLst/>
              <a:ahLst/>
              <a:cxnLst/>
              <a:rect l="l" t="t" r="r" b="b"/>
              <a:pathLst>
                <a:path w="823" h="268" extrusionOk="0">
                  <a:moveTo>
                    <a:pt x="225" y="0"/>
                  </a:moveTo>
                  <a:cubicBezTo>
                    <a:pt x="100" y="0"/>
                    <a:pt x="1" y="25"/>
                    <a:pt x="1" y="100"/>
                  </a:cubicBezTo>
                  <a:cubicBezTo>
                    <a:pt x="113" y="212"/>
                    <a:pt x="225" y="268"/>
                    <a:pt x="337" y="268"/>
                  </a:cubicBezTo>
                  <a:cubicBezTo>
                    <a:pt x="449" y="268"/>
                    <a:pt x="561" y="212"/>
                    <a:pt x="673" y="100"/>
                  </a:cubicBezTo>
                  <a:cubicBezTo>
                    <a:pt x="822" y="100"/>
                    <a:pt x="474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8" name="Google Shape;13128;p19"/>
            <p:cNvSpPr/>
            <p:nvPr/>
          </p:nvSpPr>
          <p:spPr>
            <a:xfrm>
              <a:off x="4922175" y="3448600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1345" y="0"/>
                  </a:moveTo>
                  <a:cubicBezTo>
                    <a:pt x="897" y="0"/>
                    <a:pt x="449" y="224"/>
                    <a:pt x="0" y="449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9" name="Google Shape;13129;p19"/>
            <p:cNvSpPr/>
            <p:nvPr/>
          </p:nvSpPr>
          <p:spPr>
            <a:xfrm>
              <a:off x="1577225" y="34374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0" name="Google Shape;13130;p19"/>
            <p:cNvSpPr/>
            <p:nvPr/>
          </p:nvSpPr>
          <p:spPr>
            <a:xfrm>
              <a:off x="3370150" y="3448600"/>
              <a:ext cx="12800" cy="7200"/>
            </a:xfrm>
            <a:custGeom>
              <a:avLst/>
              <a:gdLst/>
              <a:ahLst/>
              <a:cxnLst/>
              <a:rect l="l" t="t" r="r" b="b"/>
              <a:pathLst>
                <a:path w="512" h="288" extrusionOk="0">
                  <a:moveTo>
                    <a:pt x="1" y="0"/>
                  </a:moveTo>
                  <a:cubicBezTo>
                    <a:pt x="1" y="218"/>
                    <a:pt x="212" y="224"/>
                    <a:pt x="430" y="224"/>
                  </a:cubicBezTo>
                  <a:lnTo>
                    <a:pt x="430" y="224"/>
                  </a:lnTo>
                  <a:cubicBezTo>
                    <a:pt x="321" y="140"/>
                    <a:pt x="126" y="0"/>
                    <a:pt x="1" y="0"/>
                  </a:cubicBezTo>
                  <a:close/>
                  <a:moveTo>
                    <a:pt x="430" y="224"/>
                  </a:moveTo>
                  <a:cubicBezTo>
                    <a:pt x="477" y="261"/>
                    <a:pt x="508" y="287"/>
                    <a:pt x="510" y="287"/>
                  </a:cubicBezTo>
                  <a:cubicBezTo>
                    <a:pt x="512" y="287"/>
                    <a:pt x="494" y="269"/>
                    <a:pt x="449" y="224"/>
                  </a:cubicBezTo>
                  <a:cubicBezTo>
                    <a:pt x="443" y="224"/>
                    <a:pt x="436" y="224"/>
                    <a:pt x="430" y="2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1" name="Google Shape;13131;p19"/>
            <p:cNvSpPr/>
            <p:nvPr/>
          </p:nvSpPr>
          <p:spPr>
            <a:xfrm>
              <a:off x="3241300" y="344782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2" name="Google Shape;13132;p19"/>
            <p:cNvSpPr/>
            <p:nvPr/>
          </p:nvSpPr>
          <p:spPr>
            <a:xfrm>
              <a:off x="3254225" y="3449400"/>
              <a:ext cx="15100" cy="10425"/>
            </a:xfrm>
            <a:custGeom>
              <a:avLst/>
              <a:gdLst/>
              <a:ahLst/>
              <a:cxnLst/>
              <a:rect l="l" t="t" r="r" b="b"/>
              <a:pathLst>
                <a:path w="604" h="417" extrusionOk="0">
                  <a:moveTo>
                    <a:pt x="284" y="1"/>
                  </a:moveTo>
                  <a:cubicBezTo>
                    <a:pt x="166" y="1"/>
                    <a:pt x="1" y="262"/>
                    <a:pt x="155" y="417"/>
                  </a:cubicBezTo>
                  <a:cubicBezTo>
                    <a:pt x="380" y="417"/>
                    <a:pt x="604" y="417"/>
                    <a:pt x="380" y="192"/>
                  </a:cubicBezTo>
                  <a:cubicBezTo>
                    <a:pt x="380" y="53"/>
                    <a:pt x="336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3" name="Google Shape;13133;p19"/>
            <p:cNvSpPr/>
            <p:nvPr/>
          </p:nvSpPr>
          <p:spPr>
            <a:xfrm>
              <a:off x="4882950" y="3470350"/>
              <a:ext cx="12250" cy="11875"/>
            </a:xfrm>
            <a:custGeom>
              <a:avLst/>
              <a:gdLst/>
              <a:ahLst/>
              <a:cxnLst/>
              <a:rect l="l" t="t" r="r" b="b"/>
              <a:pathLst>
                <a:path w="490" h="475" extrusionOk="0">
                  <a:moveTo>
                    <a:pt x="207" y="1"/>
                  </a:moveTo>
                  <a:cubicBezTo>
                    <a:pt x="139" y="1"/>
                    <a:pt x="62" y="68"/>
                    <a:pt x="1" y="251"/>
                  </a:cubicBezTo>
                  <a:cubicBezTo>
                    <a:pt x="225" y="251"/>
                    <a:pt x="1" y="251"/>
                    <a:pt x="1" y="475"/>
                  </a:cubicBezTo>
                  <a:cubicBezTo>
                    <a:pt x="490" y="475"/>
                    <a:pt x="38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4" name="Google Shape;13134;p19"/>
            <p:cNvSpPr/>
            <p:nvPr/>
          </p:nvSpPr>
          <p:spPr>
            <a:xfrm>
              <a:off x="5191125" y="347545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4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5" name="Google Shape;13135;p19"/>
            <p:cNvSpPr/>
            <p:nvPr/>
          </p:nvSpPr>
          <p:spPr>
            <a:xfrm>
              <a:off x="4176975" y="34822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225" y="224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6" name="Google Shape;13136;p19"/>
            <p:cNvSpPr/>
            <p:nvPr/>
          </p:nvSpPr>
          <p:spPr>
            <a:xfrm>
              <a:off x="5202325" y="3489225"/>
              <a:ext cx="11225" cy="6700"/>
            </a:xfrm>
            <a:custGeom>
              <a:avLst/>
              <a:gdLst/>
              <a:ahLst/>
              <a:cxnLst/>
              <a:rect l="l" t="t" r="r" b="b"/>
              <a:pathLst>
                <a:path w="449" h="268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7" name="Google Shape;13137;p19"/>
            <p:cNvSpPr/>
            <p:nvPr/>
          </p:nvSpPr>
          <p:spPr>
            <a:xfrm>
              <a:off x="3332450" y="3493425"/>
              <a:ext cx="20925" cy="13425"/>
            </a:xfrm>
            <a:custGeom>
              <a:avLst/>
              <a:gdLst/>
              <a:ahLst/>
              <a:cxnLst/>
              <a:rect l="l" t="t" r="r" b="b"/>
              <a:pathLst>
                <a:path w="837" h="537" extrusionOk="0">
                  <a:moveTo>
                    <a:pt x="164" y="0"/>
                  </a:moveTo>
                  <a:cubicBezTo>
                    <a:pt x="0" y="328"/>
                    <a:pt x="76" y="536"/>
                    <a:pt x="392" y="536"/>
                  </a:cubicBezTo>
                  <a:cubicBezTo>
                    <a:pt x="508" y="536"/>
                    <a:pt x="656" y="509"/>
                    <a:pt x="836" y="448"/>
                  </a:cubicBezTo>
                  <a:cubicBezTo>
                    <a:pt x="836" y="224"/>
                    <a:pt x="612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8" name="Google Shape;13138;p19"/>
            <p:cNvSpPr/>
            <p:nvPr/>
          </p:nvSpPr>
          <p:spPr>
            <a:xfrm>
              <a:off x="4815725" y="3494825"/>
              <a:ext cx="8425" cy="6700"/>
            </a:xfrm>
            <a:custGeom>
              <a:avLst/>
              <a:gdLst/>
              <a:ahLst/>
              <a:cxnLst/>
              <a:rect l="l" t="t" r="r" b="b"/>
              <a:pathLst>
                <a:path w="337" h="268" extrusionOk="0">
                  <a:moveTo>
                    <a:pt x="196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8"/>
                  </a:cubicBezTo>
                  <a:cubicBezTo>
                    <a:pt x="336" y="56"/>
                    <a:pt x="280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9" name="Google Shape;13139;p19"/>
            <p:cNvSpPr/>
            <p:nvPr/>
          </p:nvSpPr>
          <p:spPr>
            <a:xfrm>
              <a:off x="31740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0" name="Google Shape;13140;p19"/>
            <p:cNvSpPr/>
            <p:nvPr/>
          </p:nvSpPr>
          <p:spPr>
            <a:xfrm>
              <a:off x="4580400" y="35021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1" name="Google Shape;13141;p19"/>
            <p:cNvSpPr/>
            <p:nvPr/>
          </p:nvSpPr>
          <p:spPr>
            <a:xfrm>
              <a:off x="48997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2" name="Google Shape;13142;p19"/>
            <p:cNvSpPr/>
            <p:nvPr/>
          </p:nvSpPr>
          <p:spPr>
            <a:xfrm>
              <a:off x="4766925" y="351582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159" y="1"/>
                  </a:moveTo>
                  <a:cubicBezTo>
                    <a:pt x="1" y="159"/>
                    <a:pt x="290" y="318"/>
                    <a:pt x="474" y="318"/>
                  </a:cubicBezTo>
                  <a:cubicBezTo>
                    <a:pt x="550" y="318"/>
                    <a:pt x="607" y="290"/>
                    <a:pt x="607" y="225"/>
                  </a:cubicBezTo>
                  <a:cubicBezTo>
                    <a:pt x="832" y="1"/>
                    <a:pt x="60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3" name="Google Shape;13143;p19"/>
            <p:cNvSpPr/>
            <p:nvPr/>
          </p:nvSpPr>
          <p:spPr>
            <a:xfrm>
              <a:off x="4843725" y="35270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4" name="Google Shape;13144;p19"/>
            <p:cNvSpPr/>
            <p:nvPr/>
          </p:nvSpPr>
          <p:spPr>
            <a:xfrm>
              <a:off x="4727700" y="35247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376" y="0"/>
                  </a:moveTo>
                  <a:cubicBezTo>
                    <a:pt x="179" y="0"/>
                    <a:pt x="1" y="159"/>
                    <a:pt x="159" y="317"/>
                  </a:cubicBezTo>
                  <a:cubicBezTo>
                    <a:pt x="608" y="317"/>
                    <a:pt x="608" y="317"/>
                    <a:pt x="608" y="93"/>
                  </a:cubicBezTo>
                  <a:cubicBezTo>
                    <a:pt x="542" y="27"/>
                    <a:pt x="457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5" name="Google Shape;13145;p19"/>
            <p:cNvSpPr/>
            <p:nvPr/>
          </p:nvSpPr>
          <p:spPr>
            <a:xfrm>
              <a:off x="4720475" y="3538250"/>
              <a:ext cx="20275" cy="12750"/>
            </a:xfrm>
            <a:custGeom>
              <a:avLst/>
              <a:gdLst/>
              <a:ahLst/>
              <a:cxnLst/>
              <a:rect l="l" t="t" r="r" b="b"/>
              <a:pathLst>
                <a:path w="811" h="510" extrusionOk="0">
                  <a:moveTo>
                    <a:pt x="448" y="0"/>
                  </a:moveTo>
                  <a:cubicBezTo>
                    <a:pt x="448" y="224"/>
                    <a:pt x="0" y="224"/>
                    <a:pt x="0" y="448"/>
                  </a:cubicBezTo>
                  <a:cubicBezTo>
                    <a:pt x="43" y="491"/>
                    <a:pt x="102" y="509"/>
                    <a:pt x="167" y="509"/>
                  </a:cubicBezTo>
                  <a:cubicBezTo>
                    <a:pt x="440" y="509"/>
                    <a:pt x="811" y="181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6" name="Google Shape;13146;p19"/>
            <p:cNvSpPr/>
            <p:nvPr/>
          </p:nvSpPr>
          <p:spPr>
            <a:xfrm>
              <a:off x="4630825" y="354945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0" y="225"/>
                    <a:pt x="168" y="337"/>
                    <a:pt x="308" y="337"/>
                  </a:cubicBezTo>
                  <a:cubicBezTo>
                    <a:pt x="448" y="337"/>
                    <a:pt x="561" y="225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7" name="Google Shape;13147;p19"/>
            <p:cNvSpPr/>
            <p:nvPr/>
          </p:nvSpPr>
          <p:spPr>
            <a:xfrm>
              <a:off x="4800775" y="3560650"/>
              <a:ext cx="14975" cy="2525"/>
            </a:xfrm>
            <a:custGeom>
              <a:avLst/>
              <a:gdLst/>
              <a:ahLst/>
              <a:cxnLst/>
              <a:rect l="l" t="t" r="r" b="b"/>
              <a:pathLst>
                <a:path w="599" h="101" extrusionOk="0">
                  <a:moveTo>
                    <a:pt x="598" y="1"/>
                  </a:moveTo>
                  <a:cubicBezTo>
                    <a:pt x="0" y="1"/>
                    <a:pt x="100" y="100"/>
                    <a:pt x="299" y="100"/>
                  </a:cubicBezTo>
                  <a:cubicBezTo>
                    <a:pt x="399" y="100"/>
                    <a:pt x="523" y="75"/>
                    <a:pt x="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8" name="Google Shape;13148;p19"/>
            <p:cNvSpPr/>
            <p:nvPr/>
          </p:nvSpPr>
          <p:spPr>
            <a:xfrm>
              <a:off x="4776500" y="355987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9" name="Google Shape;13149;p19"/>
            <p:cNvSpPr/>
            <p:nvPr/>
          </p:nvSpPr>
          <p:spPr>
            <a:xfrm>
              <a:off x="4552375" y="35686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0" name="Google Shape;13150;p19"/>
            <p:cNvSpPr/>
            <p:nvPr/>
          </p:nvSpPr>
          <p:spPr>
            <a:xfrm>
              <a:off x="4754075" y="35749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1" name="Google Shape;13151;p19"/>
            <p:cNvSpPr/>
            <p:nvPr/>
          </p:nvSpPr>
          <p:spPr>
            <a:xfrm>
              <a:off x="4563575" y="3591775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17" y="1"/>
                  </a:moveTo>
                  <a:cubicBezTo>
                    <a:pt x="51" y="1"/>
                    <a:pt x="1" y="26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1"/>
                    <a:pt x="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2" name="Google Shape;13152;p19"/>
            <p:cNvSpPr/>
            <p:nvPr/>
          </p:nvSpPr>
          <p:spPr>
            <a:xfrm>
              <a:off x="4742875" y="35886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3" name="Google Shape;13153;p19"/>
            <p:cNvSpPr/>
            <p:nvPr/>
          </p:nvSpPr>
          <p:spPr>
            <a:xfrm>
              <a:off x="4681250" y="3605475"/>
              <a:ext cx="24300" cy="9975"/>
            </a:xfrm>
            <a:custGeom>
              <a:avLst/>
              <a:gdLst/>
              <a:ahLst/>
              <a:cxnLst/>
              <a:rect l="l" t="t" r="r" b="b"/>
              <a:pathLst>
                <a:path w="972" h="399" extrusionOk="0">
                  <a:moveTo>
                    <a:pt x="0" y="1"/>
                  </a:moveTo>
                  <a:cubicBezTo>
                    <a:pt x="0" y="1"/>
                    <a:pt x="498" y="399"/>
                    <a:pt x="764" y="399"/>
                  </a:cubicBezTo>
                  <a:cubicBezTo>
                    <a:pt x="897" y="399"/>
                    <a:pt x="971" y="29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4" name="Google Shape;13154;p19"/>
            <p:cNvSpPr/>
            <p:nvPr/>
          </p:nvSpPr>
          <p:spPr>
            <a:xfrm>
              <a:off x="4658825" y="36166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5" name="Google Shape;13155;p19"/>
            <p:cNvSpPr/>
            <p:nvPr/>
          </p:nvSpPr>
          <p:spPr>
            <a:xfrm>
              <a:off x="4675650" y="3614350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673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6" name="Google Shape;13156;p19"/>
            <p:cNvSpPr/>
            <p:nvPr/>
          </p:nvSpPr>
          <p:spPr>
            <a:xfrm>
              <a:off x="4653225" y="3621350"/>
              <a:ext cx="4900" cy="7325"/>
            </a:xfrm>
            <a:custGeom>
              <a:avLst/>
              <a:gdLst/>
              <a:ahLst/>
              <a:cxnLst/>
              <a:rect l="l" t="t" r="r" b="b"/>
              <a:pathLst>
                <a:path w="196" h="293" extrusionOk="0">
                  <a:moveTo>
                    <a:pt x="70" y="1"/>
                  </a:moveTo>
                  <a:cubicBezTo>
                    <a:pt x="50" y="1"/>
                    <a:pt x="27" y="12"/>
                    <a:pt x="1" y="38"/>
                  </a:cubicBezTo>
                  <a:cubicBezTo>
                    <a:pt x="64" y="228"/>
                    <a:pt x="110" y="293"/>
                    <a:pt x="137" y="293"/>
                  </a:cubicBezTo>
                  <a:cubicBezTo>
                    <a:pt x="196" y="293"/>
                    <a:pt x="173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7" name="Google Shape;13157;p19"/>
            <p:cNvSpPr/>
            <p:nvPr/>
          </p:nvSpPr>
          <p:spPr>
            <a:xfrm>
              <a:off x="4630825" y="3622275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224" y="1"/>
                  </a:moveTo>
                  <a:lnTo>
                    <a:pt x="224" y="1"/>
                  </a:lnTo>
                  <a:cubicBezTo>
                    <a:pt x="224" y="1"/>
                    <a:pt x="0" y="1"/>
                    <a:pt x="0" y="225"/>
                  </a:cubicBezTo>
                  <a:cubicBezTo>
                    <a:pt x="0" y="291"/>
                    <a:pt x="19" y="318"/>
                    <a:pt x="47" y="318"/>
                  </a:cubicBezTo>
                  <a:cubicBezTo>
                    <a:pt x="112" y="318"/>
                    <a:pt x="224" y="159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8" name="Google Shape;13158;p19"/>
            <p:cNvSpPr/>
            <p:nvPr/>
          </p:nvSpPr>
          <p:spPr>
            <a:xfrm>
              <a:off x="4765300" y="3678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0" y="0"/>
                    <a:pt x="0" y="0"/>
                    <a:pt x="0" y="224"/>
                  </a:cubicBezTo>
                  <a:cubicBezTo>
                    <a:pt x="66" y="290"/>
                    <a:pt x="131" y="317"/>
                    <a:pt x="191" y="317"/>
                  </a:cubicBezTo>
                  <a:cubicBezTo>
                    <a:pt x="336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9" name="Google Shape;13159;p19"/>
            <p:cNvSpPr/>
            <p:nvPr/>
          </p:nvSpPr>
          <p:spPr>
            <a:xfrm>
              <a:off x="4798900" y="36783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0" name="Google Shape;13160;p19"/>
            <p:cNvSpPr/>
            <p:nvPr/>
          </p:nvSpPr>
          <p:spPr>
            <a:xfrm>
              <a:off x="4059325" y="36895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1" name="Google Shape;13161;p19"/>
            <p:cNvSpPr/>
            <p:nvPr/>
          </p:nvSpPr>
          <p:spPr>
            <a:xfrm>
              <a:off x="4770900" y="3692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2" name="Google Shape;13162;p19"/>
            <p:cNvSpPr/>
            <p:nvPr/>
          </p:nvSpPr>
          <p:spPr>
            <a:xfrm>
              <a:off x="4748475" y="37007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3" name="Google Shape;13163;p19"/>
            <p:cNvSpPr/>
            <p:nvPr/>
          </p:nvSpPr>
          <p:spPr>
            <a:xfrm>
              <a:off x="4714875" y="37055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6" y="293"/>
                    <a:pt x="307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4" name="Google Shape;13164;p19"/>
            <p:cNvSpPr/>
            <p:nvPr/>
          </p:nvSpPr>
          <p:spPr>
            <a:xfrm>
              <a:off x="2232750" y="3714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5" name="Google Shape;13165;p19"/>
            <p:cNvSpPr/>
            <p:nvPr/>
          </p:nvSpPr>
          <p:spPr>
            <a:xfrm>
              <a:off x="3992075" y="3723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6" name="Google Shape;13166;p19"/>
            <p:cNvSpPr/>
            <p:nvPr/>
          </p:nvSpPr>
          <p:spPr>
            <a:xfrm>
              <a:off x="4653225" y="3731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9" y="1"/>
                  </a:moveTo>
                  <a:cubicBezTo>
                    <a:pt x="26" y="1"/>
                    <a:pt x="1" y="26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1"/>
                    <a:pt x="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7" name="Google Shape;13167;p19"/>
            <p:cNvSpPr/>
            <p:nvPr/>
          </p:nvSpPr>
          <p:spPr>
            <a:xfrm>
              <a:off x="5224725" y="3737450"/>
              <a:ext cx="22450" cy="6725"/>
            </a:xfrm>
            <a:custGeom>
              <a:avLst/>
              <a:gdLst/>
              <a:ahLst/>
              <a:cxnLst/>
              <a:rect l="l" t="t" r="r" b="b"/>
              <a:pathLst>
                <a:path w="898" h="269" extrusionOk="0">
                  <a:moveTo>
                    <a:pt x="449" y="1"/>
                  </a:moveTo>
                  <a:cubicBezTo>
                    <a:pt x="374" y="1"/>
                    <a:pt x="300" y="26"/>
                    <a:pt x="225" y="100"/>
                  </a:cubicBezTo>
                  <a:cubicBezTo>
                    <a:pt x="1" y="212"/>
                    <a:pt x="169" y="268"/>
                    <a:pt x="393" y="268"/>
                  </a:cubicBezTo>
                  <a:cubicBezTo>
                    <a:pt x="617" y="268"/>
                    <a:pt x="897" y="212"/>
                    <a:pt x="897" y="100"/>
                  </a:cubicBezTo>
                  <a:cubicBezTo>
                    <a:pt x="748" y="100"/>
                    <a:pt x="598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8" name="Google Shape;13168;p19"/>
            <p:cNvSpPr/>
            <p:nvPr/>
          </p:nvSpPr>
          <p:spPr>
            <a:xfrm>
              <a:off x="2210350" y="373995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673" y="0"/>
                  </a:moveTo>
                  <a:cubicBezTo>
                    <a:pt x="225" y="0"/>
                    <a:pt x="0" y="224"/>
                    <a:pt x="0" y="673"/>
                  </a:cubicBezTo>
                  <a:cubicBezTo>
                    <a:pt x="673" y="673"/>
                    <a:pt x="449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9" name="Google Shape;13169;p19"/>
            <p:cNvSpPr/>
            <p:nvPr/>
          </p:nvSpPr>
          <p:spPr>
            <a:xfrm>
              <a:off x="4283425" y="3739950"/>
              <a:ext cx="5650" cy="25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0" name="Google Shape;13170;p19"/>
            <p:cNvSpPr/>
            <p:nvPr/>
          </p:nvSpPr>
          <p:spPr>
            <a:xfrm>
              <a:off x="4793300" y="373995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5" y="0"/>
                  </a:moveTo>
                  <a:lnTo>
                    <a:pt x="225" y="0"/>
                  </a:lnTo>
                  <a:cubicBezTo>
                    <a:pt x="225" y="0"/>
                    <a:pt x="1" y="224"/>
                    <a:pt x="1" y="224"/>
                  </a:cubicBezTo>
                  <a:cubicBezTo>
                    <a:pt x="1" y="224"/>
                    <a:pt x="225" y="224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1" name="Google Shape;13171;p19"/>
            <p:cNvSpPr/>
            <p:nvPr/>
          </p:nvSpPr>
          <p:spPr>
            <a:xfrm>
              <a:off x="5028625" y="37455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2" name="Google Shape;13172;p19"/>
            <p:cNvSpPr/>
            <p:nvPr/>
          </p:nvSpPr>
          <p:spPr>
            <a:xfrm>
              <a:off x="5047300" y="3748650"/>
              <a:ext cx="22450" cy="5025"/>
            </a:xfrm>
            <a:custGeom>
              <a:avLst/>
              <a:gdLst/>
              <a:ahLst/>
              <a:cxnLst/>
              <a:rect l="l" t="t" r="r" b="b"/>
              <a:pathLst>
                <a:path w="898" h="201" extrusionOk="0">
                  <a:moveTo>
                    <a:pt x="474" y="1"/>
                  </a:moveTo>
                  <a:cubicBezTo>
                    <a:pt x="399" y="1"/>
                    <a:pt x="299" y="26"/>
                    <a:pt x="150" y="101"/>
                  </a:cubicBezTo>
                  <a:cubicBezTo>
                    <a:pt x="1" y="101"/>
                    <a:pt x="449" y="200"/>
                    <a:pt x="698" y="200"/>
                  </a:cubicBezTo>
                  <a:cubicBezTo>
                    <a:pt x="822" y="200"/>
                    <a:pt x="897" y="175"/>
                    <a:pt x="822" y="101"/>
                  </a:cubicBezTo>
                  <a:cubicBezTo>
                    <a:pt x="673" y="101"/>
                    <a:pt x="623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3" name="Google Shape;13173;p19"/>
            <p:cNvSpPr/>
            <p:nvPr/>
          </p:nvSpPr>
          <p:spPr>
            <a:xfrm>
              <a:off x="6378925" y="3744775"/>
              <a:ext cx="7725" cy="7325"/>
            </a:xfrm>
            <a:custGeom>
              <a:avLst/>
              <a:gdLst/>
              <a:ahLst/>
              <a:cxnLst/>
              <a:rect l="l" t="t" r="r" b="b"/>
              <a:pathLst>
                <a:path w="309" h="293" extrusionOk="0">
                  <a:moveTo>
                    <a:pt x="235" y="1"/>
                  </a:moveTo>
                  <a:cubicBezTo>
                    <a:pt x="201" y="1"/>
                    <a:pt x="128" y="65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4" name="Google Shape;13174;p19"/>
            <p:cNvSpPr/>
            <p:nvPr/>
          </p:nvSpPr>
          <p:spPr>
            <a:xfrm>
              <a:off x="5079050" y="3749575"/>
              <a:ext cx="14375" cy="7200"/>
            </a:xfrm>
            <a:custGeom>
              <a:avLst/>
              <a:gdLst/>
              <a:ahLst/>
              <a:cxnLst/>
              <a:rect l="l" t="t" r="r" b="b"/>
              <a:pathLst>
                <a:path w="575" h="288" extrusionOk="0">
                  <a:moveTo>
                    <a:pt x="460" y="1"/>
                  </a:moveTo>
                  <a:cubicBezTo>
                    <a:pt x="431" y="1"/>
                    <a:pt x="359" y="19"/>
                    <a:pt x="225" y="64"/>
                  </a:cubicBezTo>
                  <a:cubicBezTo>
                    <a:pt x="225" y="64"/>
                    <a:pt x="1" y="288"/>
                    <a:pt x="1" y="288"/>
                  </a:cubicBezTo>
                  <a:cubicBezTo>
                    <a:pt x="1" y="288"/>
                    <a:pt x="574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5" name="Google Shape;13175;p19"/>
            <p:cNvSpPr/>
            <p:nvPr/>
          </p:nvSpPr>
          <p:spPr>
            <a:xfrm>
              <a:off x="5023025" y="3756750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897" y="1"/>
                  </a:moveTo>
                  <a:cubicBezTo>
                    <a:pt x="449" y="1"/>
                    <a:pt x="0" y="1"/>
                    <a:pt x="225" y="449"/>
                  </a:cubicBezTo>
                  <a:cubicBezTo>
                    <a:pt x="673" y="449"/>
                    <a:pt x="673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6" name="Google Shape;13176;p19"/>
            <p:cNvSpPr/>
            <p:nvPr/>
          </p:nvSpPr>
          <p:spPr>
            <a:xfrm>
              <a:off x="4821325" y="3762450"/>
              <a:ext cx="15625" cy="8275"/>
            </a:xfrm>
            <a:custGeom>
              <a:avLst/>
              <a:gdLst/>
              <a:ahLst/>
              <a:cxnLst/>
              <a:rect l="l" t="t" r="r" b="b"/>
              <a:pathLst>
                <a:path w="625" h="331" extrusionOk="0">
                  <a:moveTo>
                    <a:pt x="566" y="0"/>
                  </a:moveTo>
                  <a:cubicBezTo>
                    <a:pt x="541" y="0"/>
                    <a:pt x="442" y="58"/>
                    <a:pt x="224" y="221"/>
                  </a:cubicBezTo>
                  <a:cubicBezTo>
                    <a:pt x="224" y="221"/>
                    <a:pt x="125" y="121"/>
                    <a:pt x="58" y="121"/>
                  </a:cubicBezTo>
                  <a:cubicBezTo>
                    <a:pt x="25" y="121"/>
                    <a:pt x="0" y="146"/>
                    <a:pt x="0" y="221"/>
                  </a:cubicBezTo>
                  <a:cubicBezTo>
                    <a:pt x="0" y="300"/>
                    <a:pt x="35" y="330"/>
                    <a:pt x="87" y="330"/>
                  </a:cubicBezTo>
                  <a:cubicBezTo>
                    <a:pt x="260" y="330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7" name="Google Shape;13177;p19"/>
            <p:cNvSpPr/>
            <p:nvPr/>
          </p:nvSpPr>
          <p:spPr>
            <a:xfrm>
              <a:off x="4981000" y="3762350"/>
              <a:ext cx="8425" cy="4225"/>
            </a:xfrm>
            <a:custGeom>
              <a:avLst/>
              <a:gdLst/>
              <a:ahLst/>
              <a:cxnLst/>
              <a:rect l="l" t="t" r="r" b="b"/>
              <a:pathLst>
                <a:path w="337" h="169" extrusionOk="0">
                  <a:moveTo>
                    <a:pt x="113" y="1"/>
                  </a:moveTo>
                  <a:cubicBezTo>
                    <a:pt x="1" y="113"/>
                    <a:pt x="57" y="169"/>
                    <a:pt x="141" y="169"/>
                  </a:cubicBezTo>
                  <a:cubicBezTo>
                    <a:pt x="225" y="169"/>
                    <a:pt x="337" y="113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8" name="Google Shape;13178;p19"/>
            <p:cNvSpPr/>
            <p:nvPr/>
          </p:nvSpPr>
          <p:spPr>
            <a:xfrm>
              <a:off x="4967000" y="3762350"/>
              <a:ext cx="25" cy="5625"/>
            </a:xfrm>
            <a:custGeom>
              <a:avLst/>
              <a:gdLst/>
              <a:ahLst/>
              <a:cxnLst/>
              <a:rect l="l" t="t" r="r" b="b"/>
              <a:pathLst>
                <a:path w="1" h="225" extrusionOk="0">
                  <a:moveTo>
                    <a:pt x="0" y="225"/>
                  </a:moveTo>
                  <a:lnTo>
                    <a:pt x="0" y="225"/>
                  </a:lnTo>
                  <a:cubicBezTo>
                    <a:pt x="0" y="1"/>
                    <a:pt x="0" y="225"/>
                    <a:pt x="0" y="2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9" name="Google Shape;13179;p19"/>
            <p:cNvSpPr/>
            <p:nvPr/>
          </p:nvSpPr>
          <p:spPr>
            <a:xfrm>
              <a:off x="5230325" y="3761450"/>
              <a:ext cx="10125" cy="13050"/>
            </a:xfrm>
            <a:custGeom>
              <a:avLst/>
              <a:gdLst/>
              <a:ahLst/>
              <a:cxnLst/>
              <a:rect l="l" t="t" r="r" b="b"/>
              <a:pathLst>
                <a:path w="405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0"/>
                    <a:pt x="96" y="521"/>
                    <a:pt x="135" y="521"/>
                  </a:cubicBezTo>
                  <a:cubicBezTo>
                    <a:pt x="404" y="521"/>
                    <a:pt x="404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0" name="Google Shape;13180;p19"/>
            <p:cNvSpPr/>
            <p:nvPr/>
          </p:nvSpPr>
          <p:spPr>
            <a:xfrm>
              <a:off x="4451525" y="376935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309" y="1"/>
                  </a:moveTo>
                  <a:cubicBezTo>
                    <a:pt x="225" y="1"/>
                    <a:pt x="113" y="57"/>
                    <a:pt x="0" y="169"/>
                  </a:cubicBezTo>
                  <a:cubicBezTo>
                    <a:pt x="150" y="169"/>
                    <a:pt x="299" y="269"/>
                    <a:pt x="382" y="269"/>
                  </a:cubicBezTo>
                  <a:cubicBezTo>
                    <a:pt x="424" y="269"/>
                    <a:pt x="449" y="244"/>
                    <a:pt x="449" y="169"/>
                  </a:cubicBezTo>
                  <a:cubicBezTo>
                    <a:pt x="449" y="57"/>
                    <a:pt x="39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1" name="Google Shape;13181;p19"/>
            <p:cNvSpPr/>
            <p:nvPr/>
          </p:nvSpPr>
          <p:spPr>
            <a:xfrm>
              <a:off x="5006225" y="3762350"/>
              <a:ext cx="25" cy="22450"/>
            </a:xfrm>
            <a:custGeom>
              <a:avLst/>
              <a:gdLst/>
              <a:ahLst/>
              <a:cxnLst/>
              <a:rect l="l" t="t" r="r" b="b"/>
              <a:pathLst>
                <a:path w="1"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2" name="Google Shape;13182;p19"/>
            <p:cNvSpPr/>
            <p:nvPr/>
          </p:nvSpPr>
          <p:spPr>
            <a:xfrm>
              <a:off x="5028625" y="3767950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449" y="1"/>
                    <a:pt x="1" y="1"/>
                    <a:pt x="1" y="225"/>
                  </a:cubicBezTo>
                  <a:cubicBezTo>
                    <a:pt x="1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3" name="Google Shape;13183;p19"/>
            <p:cNvSpPr/>
            <p:nvPr/>
          </p:nvSpPr>
          <p:spPr>
            <a:xfrm>
              <a:off x="6294900" y="377032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4" name="Google Shape;13184;p19"/>
            <p:cNvSpPr/>
            <p:nvPr/>
          </p:nvSpPr>
          <p:spPr>
            <a:xfrm>
              <a:off x="1308275" y="3771700"/>
              <a:ext cx="33650" cy="9975"/>
            </a:xfrm>
            <a:custGeom>
              <a:avLst/>
              <a:gdLst/>
              <a:ahLst/>
              <a:cxnLst/>
              <a:rect l="l" t="t" r="r" b="b"/>
              <a:pathLst>
                <a:path w="1346" h="399" extrusionOk="0">
                  <a:moveTo>
                    <a:pt x="399" y="0"/>
                  </a:moveTo>
                  <a:cubicBezTo>
                    <a:pt x="274" y="0"/>
                    <a:pt x="150" y="75"/>
                    <a:pt x="0" y="299"/>
                  </a:cubicBezTo>
                  <a:cubicBezTo>
                    <a:pt x="150" y="299"/>
                    <a:pt x="598" y="399"/>
                    <a:pt x="947" y="399"/>
                  </a:cubicBezTo>
                  <a:cubicBezTo>
                    <a:pt x="1121" y="399"/>
                    <a:pt x="1270" y="374"/>
                    <a:pt x="1345" y="299"/>
                  </a:cubicBezTo>
                  <a:cubicBezTo>
                    <a:pt x="897" y="299"/>
                    <a:pt x="64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5" name="Google Shape;13185;p19"/>
            <p:cNvSpPr/>
            <p:nvPr/>
          </p:nvSpPr>
          <p:spPr>
            <a:xfrm>
              <a:off x="4944575" y="377032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6" y="35"/>
                    <a:pt x="1" y="130"/>
                  </a:cubicBezTo>
                  <a:cubicBezTo>
                    <a:pt x="96" y="225"/>
                    <a:pt x="170" y="259"/>
                    <a:pt x="225" y="259"/>
                  </a:cubicBezTo>
                  <a:cubicBezTo>
                    <a:pt x="374" y="259"/>
                    <a:pt x="374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6" name="Google Shape;13186;p19"/>
            <p:cNvSpPr/>
            <p:nvPr/>
          </p:nvSpPr>
          <p:spPr>
            <a:xfrm>
              <a:off x="4961400" y="37735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7" name="Google Shape;13187;p19"/>
            <p:cNvSpPr/>
            <p:nvPr/>
          </p:nvSpPr>
          <p:spPr>
            <a:xfrm>
              <a:off x="1409125" y="3784775"/>
              <a:ext cx="173725" cy="39250"/>
            </a:xfrm>
            <a:custGeom>
              <a:avLst/>
              <a:gdLst/>
              <a:ahLst/>
              <a:cxnLst/>
              <a:rect l="l" t="t" r="r" b="b"/>
              <a:pathLst>
                <a:path w="6949" h="1570" extrusionOk="0">
                  <a:moveTo>
                    <a:pt x="1" y="0"/>
                  </a:moveTo>
                  <a:cubicBezTo>
                    <a:pt x="2242" y="897"/>
                    <a:pt x="4483" y="1569"/>
                    <a:pt x="6948" y="1569"/>
                  </a:cubicBezTo>
                  <a:cubicBezTo>
                    <a:pt x="4483" y="1121"/>
                    <a:pt x="2466" y="44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8" name="Google Shape;13188;p19"/>
            <p:cNvSpPr/>
            <p:nvPr/>
          </p:nvSpPr>
          <p:spPr>
            <a:xfrm>
              <a:off x="2210350" y="37903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0"/>
                  </a:moveTo>
                  <a:cubicBezTo>
                    <a:pt x="0" y="0"/>
                    <a:pt x="0" y="0"/>
                    <a:pt x="0" y="225"/>
                  </a:cubicBezTo>
                  <a:cubicBezTo>
                    <a:pt x="66" y="290"/>
                    <a:pt x="132" y="317"/>
                    <a:pt x="192" y="317"/>
                  </a:cubicBezTo>
                  <a:cubicBezTo>
                    <a:pt x="337" y="317"/>
                    <a:pt x="449" y="159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9" name="Google Shape;13189;p19"/>
            <p:cNvSpPr/>
            <p:nvPr/>
          </p:nvSpPr>
          <p:spPr>
            <a:xfrm>
              <a:off x="4524375" y="37959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448" y="1"/>
                  </a:moveTo>
                  <a:cubicBezTo>
                    <a:pt x="448" y="449"/>
                    <a:pt x="0" y="449"/>
                    <a:pt x="672" y="449"/>
                  </a:cubicBezTo>
                  <a:cubicBezTo>
                    <a:pt x="672" y="225"/>
                    <a:pt x="672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0" name="Google Shape;13190;p19"/>
            <p:cNvSpPr/>
            <p:nvPr/>
          </p:nvSpPr>
          <p:spPr>
            <a:xfrm>
              <a:off x="4804500" y="38015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673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91" y="290"/>
                    <a:pt x="356" y="318"/>
                    <a:pt x="416" y="318"/>
                  </a:cubicBezTo>
                  <a:cubicBezTo>
                    <a:pt x="561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1" name="Google Shape;13191;p19"/>
            <p:cNvSpPr/>
            <p:nvPr/>
          </p:nvSpPr>
          <p:spPr>
            <a:xfrm>
              <a:off x="52191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2" name="Google Shape;13192;p19"/>
            <p:cNvSpPr/>
            <p:nvPr/>
          </p:nvSpPr>
          <p:spPr>
            <a:xfrm>
              <a:off x="52359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3" name="Google Shape;13193;p19"/>
            <p:cNvSpPr/>
            <p:nvPr/>
          </p:nvSpPr>
          <p:spPr>
            <a:xfrm>
              <a:off x="4877350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4" name="Google Shape;13194;p19"/>
            <p:cNvSpPr/>
            <p:nvPr/>
          </p:nvSpPr>
          <p:spPr>
            <a:xfrm>
              <a:off x="4602800" y="38095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5" name="Google Shape;13195;p19"/>
            <p:cNvSpPr/>
            <p:nvPr/>
          </p:nvSpPr>
          <p:spPr>
            <a:xfrm>
              <a:off x="4978200" y="38151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6" name="Google Shape;13196;p19"/>
            <p:cNvSpPr/>
            <p:nvPr/>
          </p:nvSpPr>
          <p:spPr>
            <a:xfrm>
              <a:off x="5011825" y="381515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7" name="Google Shape;13197;p19"/>
            <p:cNvSpPr/>
            <p:nvPr/>
          </p:nvSpPr>
          <p:spPr>
            <a:xfrm>
              <a:off x="5217250" y="3818375"/>
              <a:ext cx="22450" cy="7500"/>
            </a:xfrm>
            <a:custGeom>
              <a:avLst/>
              <a:gdLst/>
              <a:ahLst/>
              <a:cxnLst/>
              <a:rect l="l" t="t" r="r" b="b"/>
              <a:pathLst>
                <a:path w="898" h="300" extrusionOk="0">
                  <a:moveTo>
                    <a:pt x="300" y="1"/>
                  </a:moveTo>
                  <a:cubicBezTo>
                    <a:pt x="1" y="225"/>
                    <a:pt x="1" y="300"/>
                    <a:pt x="100" y="300"/>
                  </a:cubicBezTo>
                  <a:cubicBezTo>
                    <a:pt x="300" y="300"/>
                    <a:pt x="897" y="1"/>
                    <a:pt x="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8" name="Google Shape;13198;p19"/>
            <p:cNvSpPr/>
            <p:nvPr/>
          </p:nvSpPr>
          <p:spPr>
            <a:xfrm>
              <a:off x="1504375" y="38240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9" name="Google Shape;13199;p19"/>
            <p:cNvSpPr/>
            <p:nvPr/>
          </p:nvSpPr>
          <p:spPr>
            <a:xfrm>
              <a:off x="1515575" y="3823125"/>
              <a:ext cx="25675" cy="11475"/>
            </a:xfrm>
            <a:custGeom>
              <a:avLst/>
              <a:gdLst/>
              <a:ahLst/>
              <a:cxnLst/>
              <a:rect l="l" t="t" r="r" b="b"/>
              <a:pathLst>
                <a:path w="1027" h="459" extrusionOk="0">
                  <a:moveTo>
                    <a:pt x="510" y="0"/>
                  </a:moveTo>
                  <a:cubicBezTo>
                    <a:pt x="310" y="0"/>
                    <a:pt x="96" y="70"/>
                    <a:pt x="1" y="259"/>
                  </a:cubicBezTo>
                  <a:cubicBezTo>
                    <a:pt x="300" y="259"/>
                    <a:pt x="499" y="458"/>
                    <a:pt x="665" y="458"/>
                  </a:cubicBezTo>
                  <a:cubicBezTo>
                    <a:pt x="748" y="458"/>
                    <a:pt x="823" y="409"/>
                    <a:pt x="897" y="259"/>
                  </a:cubicBezTo>
                  <a:cubicBezTo>
                    <a:pt x="1027" y="130"/>
                    <a:pt x="783" y="0"/>
                    <a:pt x="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0" name="Google Shape;13200;p19"/>
            <p:cNvSpPr/>
            <p:nvPr/>
          </p:nvSpPr>
          <p:spPr>
            <a:xfrm>
              <a:off x="4913575" y="3837575"/>
              <a:ext cx="9400" cy="6475"/>
            </a:xfrm>
            <a:custGeom>
              <a:avLst/>
              <a:gdLst/>
              <a:ahLst/>
              <a:cxnLst/>
              <a:rect l="l" t="t" r="r" b="b"/>
              <a:pathLst>
                <a:path w="376" h="259" extrusionOk="0">
                  <a:moveTo>
                    <a:pt x="338" y="0"/>
                  </a:moveTo>
                  <a:cubicBezTo>
                    <a:pt x="324" y="0"/>
                    <a:pt x="262" y="35"/>
                    <a:pt x="120" y="129"/>
                  </a:cubicBezTo>
                  <a:cubicBezTo>
                    <a:pt x="26" y="224"/>
                    <a:pt x="1" y="259"/>
                    <a:pt x="15" y="259"/>
                  </a:cubicBezTo>
                  <a:cubicBezTo>
                    <a:pt x="52" y="259"/>
                    <a:pt x="375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1" name="Google Shape;13201;p19"/>
            <p:cNvSpPr/>
            <p:nvPr/>
          </p:nvSpPr>
          <p:spPr>
            <a:xfrm>
              <a:off x="4821325" y="3843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lnTo>
                    <a:pt x="448" y="101"/>
                  </a:ln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2" name="Google Shape;13202;p19"/>
            <p:cNvSpPr/>
            <p:nvPr/>
          </p:nvSpPr>
          <p:spPr>
            <a:xfrm>
              <a:off x="4965725" y="3843175"/>
              <a:ext cx="12500" cy="6475"/>
            </a:xfrm>
            <a:custGeom>
              <a:avLst/>
              <a:gdLst/>
              <a:ahLst/>
              <a:cxnLst/>
              <a:rect l="l" t="t" r="r" b="b"/>
              <a:pathLst>
                <a:path w="500" h="259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4"/>
                    <a:pt x="500" y="130"/>
                  </a:cubicBezTo>
                  <a:cubicBezTo>
                    <a:pt x="357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3" name="Google Shape;13203;p19"/>
            <p:cNvSpPr/>
            <p:nvPr/>
          </p:nvSpPr>
          <p:spPr>
            <a:xfrm>
              <a:off x="4944575" y="3843600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449" y="1"/>
                  </a:moveTo>
                  <a:cubicBezTo>
                    <a:pt x="225" y="1"/>
                    <a:pt x="1" y="113"/>
                    <a:pt x="1" y="337"/>
                  </a:cubicBezTo>
                  <a:cubicBezTo>
                    <a:pt x="1" y="337"/>
                    <a:pt x="300" y="536"/>
                    <a:pt x="565" y="536"/>
                  </a:cubicBezTo>
                  <a:cubicBezTo>
                    <a:pt x="698" y="536"/>
                    <a:pt x="823" y="486"/>
                    <a:pt x="897" y="337"/>
                  </a:cubicBezTo>
                  <a:cubicBezTo>
                    <a:pt x="897" y="113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4" name="Google Shape;13204;p19"/>
            <p:cNvSpPr/>
            <p:nvPr/>
          </p:nvSpPr>
          <p:spPr>
            <a:xfrm>
              <a:off x="4938975" y="3863200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30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5" name="Google Shape;13205;p19"/>
            <p:cNvSpPr/>
            <p:nvPr/>
          </p:nvSpPr>
          <p:spPr>
            <a:xfrm>
              <a:off x="4798900" y="38633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6" name="Google Shape;13206;p19"/>
            <p:cNvSpPr/>
            <p:nvPr/>
          </p:nvSpPr>
          <p:spPr>
            <a:xfrm>
              <a:off x="4670050" y="3871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7" name="Google Shape;13207;p19"/>
            <p:cNvSpPr/>
            <p:nvPr/>
          </p:nvSpPr>
          <p:spPr>
            <a:xfrm>
              <a:off x="4742875" y="3870475"/>
              <a:ext cx="4850" cy="5150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30" y="0"/>
                  </a:moveTo>
                  <a:cubicBezTo>
                    <a:pt x="103" y="0"/>
                    <a:pt x="59" y="41"/>
                    <a:pt x="1" y="158"/>
                  </a:cubicBezTo>
                  <a:cubicBezTo>
                    <a:pt x="34" y="192"/>
                    <a:pt x="63" y="205"/>
                    <a:pt x="87" y="205"/>
                  </a:cubicBezTo>
                  <a:cubicBezTo>
                    <a:pt x="179" y="205"/>
                    <a:pt x="193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8" name="Google Shape;13208;p19"/>
            <p:cNvSpPr/>
            <p:nvPr/>
          </p:nvSpPr>
          <p:spPr>
            <a:xfrm>
              <a:off x="2266375" y="3876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9" name="Google Shape;13209;p19"/>
            <p:cNvSpPr/>
            <p:nvPr/>
          </p:nvSpPr>
          <p:spPr>
            <a:xfrm>
              <a:off x="6692700" y="387442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225" y="0"/>
                  </a:moveTo>
                  <a:cubicBezTo>
                    <a:pt x="225" y="224"/>
                    <a:pt x="225" y="224"/>
                    <a:pt x="1" y="448"/>
                  </a:cubicBezTo>
                  <a:cubicBezTo>
                    <a:pt x="97" y="480"/>
                    <a:pt x="179" y="494"/>
                    <a:pt x="248" y="494"/>
                  </a:cubicBezTo>
                  <a:cubicBezTo>
                    <a:pt x="664" y="494"/>
                    <a:pt x="60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0" name="Google Shape;13210;p19"/>
            <p:cNvSpPr/>
            <p:nvPr/>
          </p:nvSpPr>
          <p:spPr>
            <a:xfrm>
              <a:off x="3106825" y="38856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0"/>
                  </a:moveTo>
                  <a:lnTo>
                    <a:pt x="0" y="0"/>
                  </a:lnTo>
                  <a:cubicBezTo>
                    <a:pt x="0" y="0"/>
                    <a:pt x="22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1" name="Google Shape;13211;p19"/>
            <p:cNvSpPr/>
            <p:nvPr/>
          </p:nvSpPr>
          <p:spPr>
            <a:xfrm>
              <a:off x="5230575" y="3906875"/>
              <a:ext cx="16600" cy="7950"/>
            </a:xfrm>
            <a:custGeom>
              <a:avLst/>
              <a:gdLst/>
              <a:ahLst/>
              <a:cxnLst/>
              <a:rect l="l" t="t" r="r" b="b"/>
              <a:pathLst>
                <a:path w="664" h="318" extrusionOk="0">
                  <a:moveTo>
                    <a:pt x="542" y="0"/>
                  </a:moveTo>
                  <a:cubicBezTo>
                    <a:pt x="317" y="0"/>
                    <a:pt x="0" y="317"/>
                    <a:pt x="225" y="317"/>
                  </a:cubicBezTo>
                  <a:cubicBezTo>
                    <a:pt x="271" y="317"/>
                    <a:pt x="341" y="304"/>
                    <a:pt x="439" y="271"/>
                  </a:cubicBezTo>
                  <a:cubicBezTo>
                    <a:pt x="439" y="271"/>
                    <a:pt x="663" y="47"/>
                    <a:pt x="663" y="47"/>
                  </a:cubicBezTo>
                  <a:cubicBezTo>
                    <a:pt x="630" y="14"/>
                    <a:pt x="588" y="0"/>
                    <a:pt x="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2" name="Google Shape;13212;p19"/>
            <p:cNvSpPr/>
            <p:nvPr/>
          </p:nvSpPr>
          <p:spPr>
            <a:xfrm>
              <a:off x="4989400" y="3939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80" y="1"/>
                  </a:moveTo>
                  <a:cubicBezTo>
                    <a:pt x="1" y="1"/>
                    <a:pt x="1" y="159"/>
                    <a:pt x="1" y="318"/>
                  </a:cubicBezTo>
                  <a:cubicBezTo>
                    <a:pt x="225" y="318"/>
                    <a:pt x="449" y="318"/>
                    <a:pt x="225" y="94"/>
                  </a:cubicBezTo>
                  <a:cubicBezTo>
                    <a:pt x="159" y="28"/>
                    <a:pt x="113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3" name="Google Shape;13213;p19"/>
            <p:cNvSpPr/>
            <p:nvPr/>
          </p:nvSpPr>
          <p:spPr>
            <a:xfrm>
              <a:off x="5006225" y="39416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4" name="Google Shape;13214;p19"/>
            <p:cNvSpPr/>
            <p:nvPr/>
          </p:nvSpPr>
          <p:spPr>
            <a:xfrm>
              <a:off x="4658825" y="39472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5" name="Google Shape;13215;p19"/>
            <p:cNvSpPr/>
            <p:nvPr/>
          </p:nvSpPr>
          <p:spPr>
            <a:xfrm>
              <a:off x="2092675" y="39416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9" y="449"/>
                  </a:moveTo>
                  <a:cubicBezTo>
                    <a:pt x="1" y="1"/>
                    <a:pt x="897" y="897"/>
                    <a:pt x="449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6" name="Google Shape;13216;p19"/>
            <p:cNvSpPr/>
            <p:nvPr/>
          </p:nvSpPr>
          <p:spPr>
            <a:xfrm>
              <a:off x="4686850" y="3949000"/>
              <a:ext cx="15425" cy="9475"/>
            </a:xfrm>
            <a:custGeom>
              <a:avLst/>
              <a:gdLst/>
              <a:ahLst/>
              <a:cxnLst/>
              <a:rect l="l" t="t" r="r" b="b"/>
              <a:pathLst>
                <a:path w="617" h="379" extrusionOk="0">
                  <a:moveTo>
                    <a:pt x="197" y="1"/>
                  </a:moveTo>
                  <a:cubicBezTo>
                    <a:pt x="126" y="1"/>
                    <a:pt x="56" y="43"/>
                    <a:pt x="0" y="155"/>
                  </a:cubicBezTo>
                  <a:cubicBezTo>
                    <a:pt x="449" y="155"/>
                    <a:pt x="449" y="155"/>
                    <a:pt x="449" y="379"/>
                  </a:cubicBezTo>
                  <a:cubicBezTo>
                    <a:pt x="617" y="379"/>
                    <a:pt x="407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7" name="Google Shape;13217;p19"/>
            <p:cNvSpPr/>
            <p:nvPr/>
          </p:nvSpPr>
          <p:spPr>
            <a:xfrm>
              <a:off x="4832525" y="39584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1"/>
                  </a:moveTo>
                  <a:lnTo>
                    <a:pt x="449" y="1"/>
                  </a:lnTo>
                  <a:cubicBezTo>
                    <a:pt x="44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8" name="Google Shape;13218;p19"/>
            <p:cNvSpPr/>
            <p:nvPr/>
          </p:nvSpPr>
          <p:spPr>
            <a:xfrm>
              <a:off x="4698050" y="39696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9" name="Google Shape;13219;p19"/>
            <p:cNvSpPr/>
            <p:nvPr/>
          </p:nvSpPr>
          <p:spPr>
            <a:xfrm>
              <a:off x="5644950" y="3995200"/>
              <a:ext cx="16825" cy="6700"/>
            </a:xfrm>
            <a:custGeom>
              <a:avLst/>
              <a:gdLst/>
              <a:ahLst/>
              <a:cxnLst/>
              <a:rect l="l" t="t" r="r" b="b"/>
              <a:pathLst>
                <a:path w="673" h="268" extrusionOk="0">
                  <a:moveTo>
                    <a:pt x="274" y="0"/>
                  </a:moveTo>
                  <a:cubicBezTo>
                    <a:pt x="175" y="0"/>
                    <a:pt x="75" y="25"/>
                    <a:pt x="1" y="100"/>
                  </a:cubicBezTo>
                  <a:cubicBezTo>
                    <a:pt x="225" y="212"/>
                    <a:pt x="393" y="268"/>
                    <a:pt x="505" y="268"/>
                  </a:cubicBezTo>
                  <a:cubicBezTo>
                    <a:pt x="617" y="268"/>
                    <a:pt x="673" y="212"/>
                    <a:pt x="673" y="100"/>
                  </a:cubicBezTo>
                  <a:cubicBezTo>
                    <a:pt x="673" y="100"/>
                    <a:pt x="474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0" name="Google Shape;13220;p19"/>
            <p:cNvSpPr/>
            <p:nvPr/>
          </p:nvSpPr>
          <p:spPr>
            <a:xfrm>
              <a:off x="5527300" y="401590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lnTo>
                    <a:pt x="448" y="168"/>
                  </a:ln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1" name="Google Shape;13221;p19"/>
            <p:cNvSpPr/>
            <p:nvPr/>
          </p:nvSpPr>
          <p:spPr>
            <a:xfrm>
              <a:off x="4513150" y="4040025"/>
              <a:ext cx="14975" cy="2500"/>
            </a:xfrm>
            <a:custGeom>
              <a:avLst/>
              <a:gdLst/>
              <a:ahLst/>
              <a:cxnLst/>
              <a:rect l="l" t="t" r="r" b="b"/>
              <a:pathLst>
                <a:path w="599" h="100" extrusionOk="0">
                  <a:moveTo>
                    <a:pt x="167" y="0"/>
                  </a:moveTo>
                  <a:cubicBezTo>
                    <a:pt x="75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598" y="100"/>
                    <a:pt x="34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2" name="Google Shape;13222;p19"/>
            <p:cNvSpPr/>
            <p:nvPr/>
          </p:nvSpPr>
          <p:spPr>
            <a:xfrm>
              <a:off x="3825875" y="4048100"/>
              <a:ext cx="14950" cy="2525"/>
            </a:xfrm>
            <a:custGeom>
              <a:avLst/>
              <a:gdLst/>
              <a:ahLst/>
              <a:cxnLst/>
              <a:rect l="l" t="t" r="r" b="b"/>
              <a:pathLst>
                <a:path w="598" h="101" extrusionOk="0">
                  <a:moveTo>
                    <a:pt x="149" y="1"/>
                  </a:moveTo>
                  <a:cubicBezTo>
                    <a:pt x="0" y="1"/>
                    <a:pt x="249" y="100"/>
                    <a:pt x="432" y="100"/>
                  </a:cubicBezTo>
                  <a:cubicBezTo>
                    <a:pt x="523" y="100"/>
                    <a:pt x="598" y="75"/>
                    <a:pt x="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3" name="Google Shape;13223;p19"/>
            <p:cNvSpPr/>
            <p:nvPr/>
          </p:nvSpPr>
          <p:spPr>
            <a:xfrm>
              <a:off x="5773825" y="40401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4" name="Google Shape;13224;p19"/>
            <p:cNvSpPr/>
            <p:nvPr/>
          </p:nvSpPr>
          <p:spPr>
            <a:xfrm>
              <a:off x="3779175" y="40481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1"/>
                  </a:moveTo>
                  <a:cubicBezTo>
                    <a:pt x="449" y="1"/>
                    <a:pt x="0" y="1"/>
                    <a:pt x="0" y="225"/>
                  </a:cubicBezTo>
                  <a:cubicBezTo>
                    <a:pt x="0" y="291"/>
                    <a:pt x="39" y="318"/>
                    <a:pt x="93" y="318"/>
                  </a:cubicBezTo>
                  <a:cubicBezTo>
                    <a:pt x="224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5" name="Google Shape;13225;p19"/>
            <p:cNvSpPr/>
            <p:nvPr/>
          </p:nvSpPr>
          <p:spPr>
            <a:xfrm>
              <a:off x="5591350" y="405812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1"/>
                  </a:moveTo>
                  <a:cubicBezTo>
                    <a:pt x="289" y="1"/>
                    <a:pt x="229" y="14"/>
                    <a:pt x="127" y="48"/>
                  </a:cubicBezTo>
                  <a:cubicBezTo>
                    <a:pt x="10" y="165"/>
                    <a:pt x="0" y="206"/>
                    <a:pt x="38" y="206"/>
                  </a:cubicBezTo>
                  <a:cubicBezTo>
                    <a:pt x="121" y="206"/>
                    <a:pt x="443" y="1"/>
                    <a:pt x="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6" name="Google Shape;13226;p19"/>
            <p:cNvSpPr/>
            <p:nvPr/>
          </p:nvSpPr>
          <p:spPr>
            <a:xfrm>
              <a:off x="5622775" y="406937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416" y="1"/>
                  </a:moveTo>
                  <a:cubicBezTo>
                    <a:pt x="0" y="1"/>
                    <a:pt x="55" y="494"/>
                    <a:pt x="439" y="494"/>
                  </a:cubicBezTo>
                  <a:cubicBezTo>
                    <a:pt x="439" y="270"/>
                    <a:pt x="663" y="270"/>
                    <a:pt x="663" y="46"/>
                  </a:cubicBezTo>
                  <a:cubicBezTo>
                    <a:pt x="567" y="14"/>
                    <a:pt x="485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7" name="Google Shape;13227;p19"/>
            <p:cNvSpPr/>
            <p:nvPr/>
          </p:nvSpPr>
          <p:spPr>
            <a:xfrm>
              <a:off x="5773825" y="4088725"/>
              <a:ext cx="22425" cy="4225"/>
            </a:xfrm>
            <a:custGeom>
              <a:avLst/>
              <a:gdLst/>
              <a:ahLst/>
              <a:cxnLst/>
              <a:rect l="l" t="t" r="r" b="b"/>
              <a:pathLst>
                <a:path w="897" h="169" extrusionOk="0">
                  <a:moveTo>
                    <a:pt x="505" y="1"/>
                  </a:moveTo>
                  <a:cubicBezTo>
                    <a:pt x="280" y="1"/>
                    <a:pt x="0" y="57"/>
                    <a:pt x="0" y="169"/>
                  </a:cubicBezTo>
                  <a:lnTo>
                    <a:pt x="673" y="169"/>
                  </a:lnTo>
                  <a:cubicBezTo>
                    <a:pt x="897" y="57"/>
                    <a:pt x="729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8" name="Google Shape;13228;p19"/>
            <p:cNvSpPr/>
            <p:nvPr/>
          </p:nvSpPr>
          <p:spPr>
            <a:xfrm>
              <a:off x="5829850" y="40929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5" y="75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9" name="Google Shape;13229;p19"/>
            <p:cNvSpPr/>
            <p:nvPr/>
          </p:nvSpPr>
          <p:spPr>
            <a:xfrm>
              <a:off x="4552375" y="4120950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0" name="Google Shape;13230;p19"/>
            <p:cNvSpPr/>
            <p:nvPr/>
          </p:nvSpPr>
          <p:spPr>
            <a:xfrm>
              <a:off x="4092925" y="41713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0"/>
                  </a:moveTo>
                  <a:cubicBezTo>
                    <a:pt x="1" y="224"/>
                    <a:pt x="225" y="449"/>
                    <a:pt x="673" y="449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1" name="Google Shape;13231;p19"/>
            <p:cNvSpPr/>
            <p:nvPr/>
          </p:nvSpPr>
          <p:spPr>
            <a:xfrm>
              <a:off x="4294650" y="41713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2" name="Google Shape;13232;p19"/>
            <p:cNvSpPr/>
            <p:nvPr/>
          </p:nvSpPr>
          <p:spPr>
            <a:xfrm>
              <a:off x="2917500" y="4175800"/>
              <a:ext cx="15650" cy="5150"/>
            </a:xfrm>
            <a:custGeom>
              <a:avLst/>
              <a:gdLst/>
              <a:ahLst/>
              <a:cxnLst/>
              <a:rect l="l" t="t" r="r" b="b"/>
              <a:pathLst>
                <a:path w="626" h="206" extrusionOk="0">
                  <a:moveTo>
                    <a:pt x="308" y="0"/>
                  </a:moveTo>
                  <a:cubicBezTo>
                    <a:pt x="1" y="0"/>
                    <a:pt x="88" y="205"/>
                    <a:pt x="298" y="205"/>
                  </a:cubicBezTo>
                  <a:cubicBezTo>
                    <a:pt x="391" y="205"/>
                    <a:pt x="508" y="165"/>
                    <a:pt x="626" y="47"/>
                  </a:cubicBezTo>
                  <a:cubicBezTo>
                    <a:pt x="491" y="14"/>
                    <a:pt x="386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3" name="Google Shape;13233;p19"/>
            <p:cNvSpPr/>
            <p:nvPr/>
          </p:nvSpPr>
          <p:spPr>
            <a:xfrm>
              <a:off x="4104150" y="418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448" y="44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4" name="Google Shape;13234;p19"/>
            <p:cNvSpPr/>
            <p:nvPr/>
          </p:nvSpPr>
          <p:spPr>
            <a:xfrm>
              <a:off x="4322650" y="42106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5" name="Google Shape;13235;p19"/>
            <p:cNvSpPr/>
            <p:nvPr/>
          </p:nvSpPr>
          <p:spPr>
            <a:xfrm>
              <a:off x="3471000" y="4217600"/>
              <a:ext cx="11250" cy="4225"/>
            </a:xfrm>
            <a:custGeom>
              <a:avLst/>
              <a:gdLst/>
              <a:ahLst/>
              <a:cxnLst/>
              <a:rect l="l" t="t" r="r" b="b"/>
              <a:pathLst>
                <a:path w="450" h="169" extrusionOk="0">
                  <a:moveTo>
                    <a:pt x="225" y="0"/>
                  </a:moveTo>
                  <a:cubicBezTo>
                    <a:pt x="113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449" y="56"/>
                    <a:pt x="337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6" name="Google Shape;13236;p19"/>
            <p:cNvSpPr/>
            <p:nvPr/>
          </p:nvSpPr>
          <p:spPr>
            <a:xfrm>
              <a:off x="4653225" y="42442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7" name="Google Shape;13237;p19"/>
            <p:cNvSpPr/>
            <p:nvPr/>
          </p:nvSpPr>
          <p:spPr>
            <a:xfrm>
              <a:off x="4602800" y="4277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lnTo>
                    <a:pt x="1" y="449"/>
                  </a:lnTo>
                  <a:cubicBezTo>
                    <a:pt x="449" y="449"/>
                    <a:pt x="449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8" name="Google Shape;13238;p19"/>
            <p:cNvSpPr/>
            <p:nvPr/>
          </p:nvSpPr>
          <p:spPr>
            <a:xfrm>
              <a:off x="4501950" y="4277825"/>
              <a:ext cx="22425" cy="22450"/>
            </a:xfrm>
            <a:custGeom>
              <a:avLst/>
              <a:gdLst/>
              <a:ahLst/>
              <a:cxnLst/>
              <a:rect l="l" t="t" r="r" b="b"/>
              <a:pathLst>
                <a:path w="897" h="898" extrusionOk="0">
                  <a:moveTo>
                    <a:pt x="449" y="1"/>
                  </a:moveTo>
                  <a:cubicBezTo>
                    <a:pt x="449" y="449"/>
                    <a:pt x="1" y="897"/>
                    <a:pt x="673" y="897"/>
                  </a:cubicBezTo>
                  <a:cubicBezTo>
                    <a:pt x="673" y="673"/>
                    <a:pt x="897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9" name="Google Shape;13239;p19"/>
            <p:cNvSpPr/>
            <p:nvPr/>
          </p:nvSpPr>
          <p:spPr>
            <a:xfrm>
              <a:off x="4507550" y="43002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449" y="0"/>
                  </a:moveTo>
                  <a:cubicBezTo>
                    <a:pt x="225" y="224"/>
                    <a:pt x="1" y="672"/>
                    <a:pt x="1" y="896"/>
                  </a:cubicBezTo>
                  <a:cubicBezTo>
                    <a:pt x="673" y="896"/>
                    <a:pt x="1345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0" name="Google Shape;13240;p19"/>
            <p:cNvSpPr/>
            <p:nvPr/>
          </p:nvSpPr>
          <p:spPr>
            <a:xfrm>
              <a:off x="4272225" y="43362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1" name="Google Shape;13241;p19"/>
            <p:cNvSpPr/>
            <p:nvPr/>
          </p:nvSpPr>
          <p:spPr>
            <a:xfrm>
              <a:off x="4838125" y="43618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2" name="Google Shape;13242;p19"/>
            <p:cNvSpPr/>
            <p:nvPr/>
          </p:nvSpPr>
          <p:spPr>
            <a:xfrm>
              <a:off x="4378675" y="4384275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3" name="Google Shape;13243;p19"/>
            <p:cNvSpPr/>
            <p:nvPr/>
          </p:nvSpPr>
          <p:spPr>
            <a:xfrm>
              <a:off x="5768225" y="43842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4" name="Google Shape;13244;p19"/>
            <p:cNvSpPr/>
            <p:nvPr/>
          </p:nvSpPr>
          <p:spPr>
            <a:xfrm>
              <a:off x="5757000" y="4384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cubicBezTo>
                    <a:pt x="225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5" name="Google Shape;13245;p19"/>
            <p:cNvSpPr/>
            <p:nvPr/>
          </p:nvSpPr>
          <p:spPr>
            <a:xfrm>
              <a:off x="4473925" y="43819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436" y="1"/>
                  </a:moveTo>
                  <a:cubicBezTo>
                    <a:pt x="225" y="1"/>
                    <a:pt x="1" y="159"/>
                    <a:pt x="1" y="318"/>
                  </a:cubicBezTo>
                  <a:cubicBezTo>
                    <a:pt x="225" y="318"/>
                    <a:pt x="673" y="318"/>
                    <a:pt x="673" y="94"/>
                  </a:cubicBezTo>
                  <a:cubicBezTo>
                    <a:pt x="608" y="28"/>
                    <a:pt x="523" y="1"/>
                    <a:pt x="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6" name="Google Shape;13246;p19"/>
            <p:cNvSpPr/>
            <p:nvPr/>
          </p:nvSpPr>
          <p:spPr>
            <a:xfrm>
              <a:off x="4507550" y="4386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7" name="Google Shape;13247;p19"/>
            <p:cNvSpPr/>
            <p:nvPr/>
          </p:nvSpPr>
          <p:spPr>
            <a:xfrm>
              <a:off x="6681500" y="43898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8" name="Google Shape;13248;p19"/>
            <p:cNvSpPr/>
            <p:nvPr/>
          </p:nvSpPr>
          <p:spPr>
            <a:xfrm>
              <a:off x="4373075" y="4389875"/>
              <a:ext cx="11100" cy="17750"/>
            </a:xfrm>
            <a:custGeom>
              <a:avLst/>
              <a:gdLst/>
              <a:ahLst/>
              <a:cxnLst/>
              <a:rect l="l" t="t" r="r" b="b"/>
              <a:pathLst>
                <a:path w="444" h="710" extrusionOk="0">
                  <a:moveTo>
                    <a:pt x="1" y="1"/>
                  </a:moveTo>
                  <a:lnTo>
                    <a:pt x="1" y="673"/>
                  </a:lnTo>
                  <a:cubicBezTo>
                    <a:pt x="51" y="698"/>
                    <a:pt x="95" y="709"/>
                    <a:pt x="134" y="709"/>
                  </a:cubicBezTo>
                  <a:cubicBezTo>
                    <a:pt x="444" y="709"/>
                    <a:pt x="39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9" name="Google Shape;13249;p19"/>
            <p:cNvSpPr/>
            <p:nvPr/>
          </p:nvSpPr>
          <p:spPr>
            <a:xfrm>
              <a:off x="4436875" y="439715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0" name="Google Shape;13250;p19"/>
            <p:cNvSpPr/>
            <p:nvPr/>
          </p:nvSpPr>
          <p:spPr>
            <a:xfrm>
              <a:off x="4619625" y="439550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4" y="0"/>
                  </a:moveTo>
                  <a:lnTo>
                    <a:pt x="224" y="0"/>
                  </a:lnTo>
                  <a:cubicBezTo>
                    <a:pt x="224" y="0"/>
                    <a:pt x="0" y="0"/>
                    <a:pt x="0" y="224"/>
                  </a:cubicBezTo>
                  <a:cubicBezTo>
                    <a:pt x="0" y="224"/>
                    <a:pt x="224" y="224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1" name="Google Shape;13251;p19"/>
            <p:cNvSpPr/>
            <p:nvPr/>
          </p:nvSpPr>
          <p:spPr>
            <a:xfrm>
              <a:off x="6631075" y="44011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lnTo>
                    <a:pt x="0" y="224"/>
                  </a:lnTo>
                  <a:cubicBezTo>
                    <a:pt x="448" y="224"/>
                    <a:pt x="897" y="224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2" name="Google Shape;13252;p19"/>
            <p:cNvSpPr/>
            <p:nvPr/>
          </p:nvSpPr>
          <p:spPr>
            <a:xfrm>
              <a:off x="4350675" y="4417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3" name="Google Shape;13253;p19"/>
            <p:cNvSpPr/>
            <p:nvPr/>
          </p:nvSpPr>
          <p:spPr>
            <a:xfrm>
              <a:off x="4373075" y="4420275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4" name="Google Shape;13254;p19"/>
            <p:cNvSpPr/>
            <p:nvPr/>
          </p:nvSpPr>
          <p:spPr>
            <a:xfrm>
              <a:off x="4832525" y="44571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5" name="Google Shape;13255;p19"/>
            <p:cNvSpPr/>
            <p:nvPr/>
          </p:nvSpPr>
          <p:spPr>
            <a:xfrm>
              <a:off x="4821325" y="44660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6" name="Google Shape;13256;p19"/>
            <p:cNvSpPr/>
            <p:nvPr/>
          </p:nvSpPr>
          <p:spPr>
            <a:xfrm>
              <a:off x="4922175" y="447630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136" y="0"/>
                  </a:moveTo>
                  <a:cubicBezTo>
                    <a:pt x="95" y="0"/>
                    <a:pt x="48" y="35"/>
                    <a:pt x="0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8" y="0"/>
                    <a:pt x="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7" name="Google Shape;13257;p19"/>
            <p:cNvSpPr/>
            <p:nvPr/>
          </p:nvSpPr>
          <p:spPr>
            <a:xfrm>
              <a:off x="1564150" y="4698050"/>
              <a:ext cx="18700" cy="2500"/>
            </a:xfrm>
            <a:custGeom>
              <a:avLst/>
              <a:gdLst/>
              <a:ahLst/>
              <a:cxnLst/>
              <a:rect l="l" t="t" r="r" b="b"/>
              <a:pathLst>
                <a:path w="748" h="100" extrusionOk="0">
                  <a:moveTo>
                    <a:pt x="299" y="0"/>
                  </a:moveTo>
                  <a:cubicBezTo>
                    <a:pt x="0" y="0"/>
                    <a:pt x="299" y="100"/>
                    <a:pt x="531" y="100"/>
                  </a:cubicBezTo>
                  <a:cubicBezTo>
                    <a:pt x="648" y="100"/>
                    <a:pt x="747" y="75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8" name="Google Shape;13258;p19"/>
            <p:cNvSpPr/>
            <p:nvPr/>
          </p:nvSpPr>
          <p:spPr>
            <a:xfrm>
              <a:off x="6053975" y="1663475"/>
              <a:ext cx="115750" cy="76100"/>
            </a:xfrm>
            <a:custGeom>
              <a:avLst/>
              <a:gdLst/>
              <a:ahLst/>
              <a:cxnLst/>
              <a:rect l="l" t="t" r="r" b="b"/>
              <a:pathLst>
                <a:path w="4630" h="3044" extrusionOk="0">
                  <a:moveTo>
                    <a:pt x="4200" y="1"/>
                  </a:moveTo>
                  <a:cubicBezTo>
                    <a:pt x="4082" y="1"/>
                    <a:pt x="3759" y="229"/>
                    <a:pt x="3138" y="809"/>
                  </a:cubicBezTo>
                  <a:cubicBezTo>
                    <a:pt x="2914" y="809"/>
                    <a:pt x="0" y="1929"/>
                    <a:pt x="1793" y="2602"/>
                  </a:cubicBezTo>
                  <a:cubicBezTo>
                    <a:pt x="1699" y="2914"/>
                    <a:pt x="1723" y="3043"/>
                    <a:pt x="1825" y="3043"/>
                  </a:cubicBezTo>
                  <a:cubicBezTo>
                    <a:pt x="2316" y="3043"/>
                    <a:pt x="4629" y="1"/>
                    <a:pt x="4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9" name="Google Shape;13259;p19"/>
            <p:cNvSpPr/>
            <p:nvPr/>
          </p:nvSpPr>
          <p:spPr>
            <a:xfrm>
              <a:off x="6003550" y="1717300"/>
              <a:ext cx="50450" cy="22225"/>
            </a:xfrm>
            <a:custGeom>
              <a:avLst/>
              <a:gdLst/>
              <a:ahLst/>
              <a:cxnLst/>
              <a:rect l="l" t="t" r="r" b="b"/>
              <a:pathLst>
                <a:path w="2018" h="889" extrusionOk="0">
                  <a:moveTo>
                    <a:pt x="2017" y="0"/>
                  </a:moveTo>
                  <a:cubicBezTo>
                    <a:pt x="1057" y="0"/>
                    <a:pt x="1084" y="494"/>
                    <a:pt x="406" y="494"/>
                  </a:cubicBezTo>
                  <a:cubicBezTo>
                    <a:pt x="293" y="494"/>
                    <a:pt x="160" y="481"/>
                    <a:pt x="0" y="449"/>
                  </a:cubicBezTo>
                  <a:lnTo>
                    <a:pt x="0" y="449"/>
                  </a:lnTo>
                  <a:cubicBezTo>
                    <a:pt x="129" y="770"/>
                    <a:pt x="313" y="889"/>
                    <a:pt x="521" y="889"/>
                  </a:cubicBezTo>
                  <a:cubicBezTo>
                    <a:pt x="1037" y="889"/>
                    <a:pt x="1698" y="160"/>
                    <a:pt x="20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0" name="Google Shape;13260;p19"/>
            <p:cNvSpPr/>
            <p:nvPr/>
          </p:nvSpPr>
          <p:spPr>
            <a:xfrm>
              <a:off x="5622550" y="1941400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0" y="1"/>
                  </a:moveTo>
                  <a:cubicBezTo>
                    <a:pt x="224" y="225"/>
                    <a:pt x="224" y="449"/>
                    <a:pt x="672" y="673"/>
                  </a:cubicBezTo>
                  <a:cubicBezTo>
                    <a:pt x="448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1" name="Google Shape;13261;p19"/>
            <p:cNvSpPr/>
            <p:nvPr/>
          </p:nvSpPr>
          <p:spPr>
            <a:xfrm>
              <a:off x="5633750" y="1972375"/>
              <a:ext cx="28025" cy="19475"/>
            </a:xfrm>
            <a:custGeom>
              <a:avLst/>
              <a:gdLst/>
              <a:ahLst/>
              <a:cxnLst/>
              <a:rect l="l" t="t" r="r" b="b"/>
              <a:pathLst>
                <a:path w="1121" h="779" extrusionOk="0">
                  <a:moveTo>
                    <a:pt x="172" y="1"/>
                  </a:moveTo>
                  <a:cubicBezTo>
                    <a:pt x="100" y="1"/>
                    <a:pt x="38" y="32"/>
                    <a:pt x="0" y="107"/>
                  </a:cubicBezTo>
                  <a:cubicBezTo>
                    <a:pt x="224" y="107"/>
                    <a:pt x="0" y="555"/>
                    <a:pt x="0" y="779"/>
                  </a:cubicBezTo>
                  <a:cubicBezTo>
                    <a:pt x="1121" y="779"/>
                    <a:pt x="529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2" name="Google Shape;13262;p19"/>
            <p:cNvSpPr/>
            <p:nvPr/>
          </p:nvSpPr>
          <p:spPr>
            <a:xfrm>
              <a:off x="5605725" y="2014250"/>
              <a:ext cx="25" cy="50450"/>
            </a:xfrm>
            <a:custGeom>
              <a:avLst/>
              <a:gdLst/>
              <a:ahLst/>
              <a:cxnLst/>
              <a:rect l="l" t="t" r="r" b="b"/>
              <a:pathLst>
                <a:path w="1" h="2018" extrusionOk="0">
                  <a:moveTo>
                    <a:pt x="1" y="449"/>
                  </a:moveTo>
                  <a:cubicBezTo>
                    <a:pt x="1" y="2018"/>
                    <a:pt x="1" y="0"/>
                    <a:pt x="1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3" name="Google Shape;13263;p19"/>
            <p:cNvSpPr/>
            <p:nvPr/>
          </p:nvSpPr>
          <p:spPr>
            <a:xfrm>
              <a:off x="5772975" y="2181150"/>
              <a:ext cx="16500" cy="5150"/>
            </a:xfrm>
            <a:custGeom>
              <a:avLst/>
              <a:gdLst/>
              <a:ahLst/>
              <a:cxnLst/>
              <a:rect l="l" t="t" r="r" b="b"/>
              <a:pathLst>
                <a:path w="660" h="206" extrusionOk="0">
                  <a:moveTo>
                    <a:pt x="39" y="1"/>
                  </a:moveTo>
                  <a:cubicBezTo>
                    <a:pt x="7" y="1"/>
                    <a:pt x="1" y="14"/>
                    <a:pt x="34" y="48"/>
                  </a:cubicBezTo>
                  <a:cubicBezTo>
                    <a:pt x="386" y="165"/>
                    <a:pt x="538" y="206"/>
                    <a:pt x="576" y="206"/>
                  </a:cubicBezTo>
                  <a:cubicBezTo>
                    <a:pt x="659" y="206"/>
                    <a:pt x="162" y="1"/>
                    <a:pt x="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4" name="Google Shape;13264;p19"/>
            <p:cNvSpPr/>
            <p:nvPr/>
          </p:nvSpPr>
          <p:spPr>
            <a:xfrm>
              <a:off x="5171900" y="1894975"/>
              <a:ext cx="12625" cy="3250"/>
            </a:xfrm>
            <a:custGeom>
              <a:avLst/>
              <a:gdLst/>
              <a:ahLst/>
              <a:cxnLst/>
              <a:rect l="l" t="t" r="r" b="b"/>
              <a:pathLst>
                <a:path w="505" h="130" extrusionOk="0">
                  <a:moveTo>
                    <a:pt x="491" y="0"/>
                  </a:moveTo>
                  <a:cubicBezTo>
                    <a:pt x="454" y="0"/>
                    <a:pt x="1" y="130"/>
                    <a:pt x="38" y="130"/>
                  </a:cubicBezTo>
                  <a:cubicBezTo>
                    <a:pt x="52" y="130"/>
                    <a:pt x="131" y="112"/>
                    <a:pt x="321" y="65"/>
                  </a:cubicBezTo>
                  <a:cubicBezTo>
                    <a:pt x="463" y="18"/>
                    <a:pt x="505" y="0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5" name="Google Shape;13265;p19"/>
            <p:cNvSpPr/>
            <p:nvPr/>
          </p:nvSpPr>
          <p:spPr>
            <a:xfrm>
              <a:off x="5095875" y="18966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6" y="0"/>
                  </a:moveTo>
                  <a:cubicBezTo>
                    <a:pt x="672" y="0"/>
                    <a:pt x="0" y="224"/>
                    <a:pt x="448" y="224"/>
                  </a:cubicBezTo>
                  <a:cubicBezTo>
                    <a:pt x="448" y="224"/>
                    <a:pt x="672" y="0"/>
                    <a:pt x="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6" name="Google Shape;13266;p19"/>
            <p:cNvSpPr/>
            <p:nvPr/>
          </p:nvSpPr>
          <p:spPr>
            <a:xfrm>
              <a:off x="3364550" y="2176725"/>
              <a:ext cx="22450" cy="11250"/>
            </a:xfrm>
            <a:custGeom>
              <a:avLst/>
              <a:gdLst/>
              <a:ahLst/>
              <a:cxnLst/>
              <a:rect l="l" t="t" r="r" b="b"/>
              <a:pathLst>
                <a:path w="898" h="450" extrusionOk="0">
                  <a:moveTo>
                    <a:pt x="225" y="1"/>
                  </a:moveTo>
                  <a:cubicBezTo>
                    <a:pt x="225" y="1"/>
                    <a:pt x="1" y="449"/>
                    <a:pt x="225" y="449"/>
                  </a:cubicBezTo>
                  <a:cubicBezTo>
                    <a:pt x="449" y="449"/>
                    <a:pt x="897" y="449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7" name="Google Shape;13267;p19"/>
            <p:cNvSpPr/>
            <p:nvPr/>
          </p:nvSpPr>
          <p:spPr>
            <a:xfrm>
              <a:off x="6474175" y="220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8" name="Google Shape;13268;p19"/>
            <p:cNvSpPr/>
            <p:nvPr/>
          </p:nvSpPr>
          <p:spPr>
            <a:xfrm>
              <a:off x="5975525" y="2462475"/>
              <a:ext cx="11225" cy="12775"/>
            </a:xfrm>
            <a:custGeom>
              <a:avLst/>
              <a:gdLst/>
              <a:ahLst/>
              <a:cxnLst/>
              <a:rect l="l" t="t" r="r" b="b"/>
              <a:pathLst>
                <a:path w="449" h="511" extrusionOk="0">
                  <a:moveTo>
                    <a:pt x="0" y="1"/>
                  </a:moveTo>
                  <a:cubicBezTo>
                    <a:pt x="0" y="182"/>
                    <a:pt x="147" y="510"/>
                    <a:pt x="322" y="510"/>
                  </a:cubicBezTo>
                  <a:cubicBezTo>
                    <a:pt x="363" y="510"/>
                    <a:pt x="406" y="492"/>
                    <a:pt x="449" y="449"/>
                  </a:cubicBezTo>
                  <a:cubicBezTo>
                    <a:pt x="225" y="225"/>
                    <a:pt x="225" y="22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9" name="Google Shape;13269;p19"/>
            <p:cNvSpPr/>
            <p:nvPr/>
          </p:nvSpPr>
          <p:spPr>
            <a:xfrm>
              <a:off x="5922300" y="2392750"/>
              <a:ext cx="16825" cy="6725"/>
            </a:xfrm>
            <a:custGeom>
              <a:avLst/>
              <a:gdLst/>
              <a:ahLst/>
              <a:cxnLst/>
              <a:rect l="l" t="t" r="r" b="b"/>
              <a:pathLst>
                <a:path w="673" h="269" extrusionOk="0">
                  <a:moveTo>
                    <a:pt x="278" y="1"/>
                  </a:moveTo>
                  <a:cubicBezTo>
                    <a:pt x="237" y="1"/>
                    <a:pt x="187" y="26"/>
                    <a:pt x="112" y="100"/>
                  </a:cubicBezTo>
                  <a:cubicBezTo>
                    <a:pt x="0" y="212"/>
                    <a:pt x="168" y="268"/>
                    <a:pt x="337" y="268"/>
                  </a:cubicBezTo>
                  <a:cubicBezTo>
                    <a:pt x="505" y="268"/>
                    <a:pt x="673" y="212"/>
                    <a:pt x="561" y="100"/>
                  </a:cubicBezTo>
                  <a:cubicBezTo>
                    <a:pt x="411" y="100"/>
                    <a:pt x="361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0" name="Google Shape;13270;p19"/>
            <p:cNvSpPr/>
            <p:nvPr/>
          </p:nvSpPr>
          <p:spPr>
            <a:xfrm>
              <a:off x="5971800" y="2344825"/>
              <a:ext cx="14950" cy="5000"/>
            </a:xfrm>
            <a:custGeom>
              <a:avLst/>
              <a:gdLst/>
              <a:ahLst/>
              <a:cxnLst/>
              <a:rect l="l" t="t" r="r" b="b"/>
              <a:pathLst>
                <a:path w="598" h="200" extrusionOk="0">
                  <a:moveTo>
                    <a:pt x="149" y="0"/>
                  </a:moveTo>
                  <a:cubicBezTo>
                    <a:pt x="0" y="0"/>
                    <a:pt x="249" y="200"/>
                    <a:pt x="432" y="200"/>
                  </a:cubicBezTo>
                  <a:cubicBezTo>
                    <a:pt x="523" y="200"/>
                    <a:pt x="598" y="150"/>
                    <a:pt x="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1" name="Google Shape;13271;p19"/>
            <p:cNvSpPr/>
            <p:nvPr/>
          </p:nvSpPr>
          <p:spPr>
            <a:xfrm>
              <a:off x="6014750" y="250170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2" name="Google Shape;13272;p19"/>
            <p:cNvSpPr/>
            <p:nvPr/>
          </p:nvSpPr>
          <p:spPr>
            <a:xfrm>
              <a:off x="5958725" y="24400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0" y="0"/>
                  </a:moveTo>
                  <a:cubicBezTo>
                    <a:pt x="0" y="0"/>
                    <a:pt x="0" y="224"/>
                    <a:pt x="448" y="224"/>
                  </a:cubicBezTo>
                  <a:cubicBezTo>
                    <a:pt x="672" y="224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3" name="Google Shape;13273;p19"/>
            <p:cNvSpPr/>
            <p:nvPr/>
          </p:nvSpPr>
          <p:spPr>
            <a:xfrm>
              <a:off x="5062250" y="2434475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1121" y="0"/>
                  </a:moveTo>
                  <a:lnTo>
                    <a:pt x="1121" y="0"/>
                  </a:lnTo>
                  <a:cubicBezTo>
                    <a:pt x="897" y="0"/>
                    <a:pt x="0" y="224"/>
                    <a:pt x="449" y="224"/>
                  </a:cubicBezTo>
                  <a:cubicBezTo>
                    <a:pt x="673" y="224"/>
                    <a:pt x="897" y="0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4" name="Google Shape;13274;p19"/>
            <p:cNvSpPr/>
            <p:nvPr/>
          </p:nvSpPr>
          <p:spPr>
            <a:xfrm>
              <a:off x="6406950" y="258015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0"/>
                    <a:pt x="1" y="1121"/>
                    <a:pt x="673" y="1121"/>
                  </a:cubicBezTo>
                  <a:cubicBezTo>
                    <a:pt x="673" y="673"/>
                    <a:pt x="1121" y="673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5" name="Google Shape;13275;p19"/>
            <p:cNvSpPr/>
            <p:nvPr/>
          </p:nvSpPr>
          <p:spPr>
            <a:xfrm>
              <a:off x="5495825" y="2612575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1" y="1"/>
                  </a:moveTo>
                  <a:cubicBezTo>
                    <a:pt x="1" y="1"/>
                    <a:pt x="337" y="206"/>
                    <a:pt x="358" y="206"/>
                  </a:cubicBezTo>
                  <a:cubicBezTo>
                    <a:pt x="368" y="206"/>
                    <a:pt x="314" y="165"/>
                    <a:pt x="138" y="48"/>
                  </a:cubicBezTo>
                  <a:cubicBezTo>
                    <a:pt x="71" y="14"/>
                    <a:pt x="39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6" name="Google Shape;13276;p19"/>
            <p:cNvSpPr/>
            <p:nvPr/>
          </p:nvSpPr>
          <p:spPr>
            <a:xfrm>
              <a:off x="5656150" y="2636175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1" y="0"/>
                  </a:moveTo>
                  <a:cubicBezTo>
                    <a:pt x="1" y="112"/>
                    <a:pt x="113" y="168"/>
                    <a:pt x="225" y="168"/>
                  </a:cubicBezTo>
                  <a:cubicBezTo>
                    <a:pt x="337" y="168"/>
                    <a:pt x="449" y="112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7" name="Google Shape;13277;p19"/>
            <p:cNvSpPr/>
            <p:nvPr/>
          </p:nvSpPr>
          <p:spPr>
            <a:xfrm>
              <a:off x="5600125" y="26282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449" y="317"/>
                    <a:pt x="449" y="93"/>
                  </a:cubicBezTo>
                  <a:cubicBezTo>
                    <a:pt x="449" y="28"/>
                    <a:pt x="410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8" name="Google Shape;13278;p19"/>
            <p:cNvSpPr/>
            <p:nvPr/>
          </p:nvSpPr>
          <p:spPr>
            <a:xfrm>
              <a:off x="5622550" y="26361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0" y="0"/>
                  </a:moveTo>
                  <a:lnTo>
                    <a:pt x="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9" name="Google Shape;13279;p19"/>
            <p:cNvSpPr/>
            <p:nvPr/>
          </p:nvSpPr>
          <p:spPr>
            <a:xfrm>
              <a:off x="3207675" y="2669800"/>
              <a:ext cx="16825" cy="12750"/>
            </a:xfrm>
            <a:custGeom>
              <a:avLst/>
              <a:gdLst/>
              <a:ahLst/>
              <a:cxnLst/>
              <a:rect l="l" t="t" r="r" b="b"/>
              <a:pathLst>
                <a:path w="673" h="510" extrusionOk="0">
                  <a:moveTo>
                    <a:pt x="0" y="0"/>
                  </a:moveTo>
                  <a:cubicBezTo>
                    <a:pt x="0" y="181"/>
                    <a:pt x="294" y="509"/>
                    <a:pt x="524" y="509"/>
                  </a:cubicBezTo>
                  <a:cubicBezTo>
                    <a:pt x="579" y="509"/>
                    <a:pt x="630" y="491"/>
                    <a:pt x="673" y="448"/>
                  </a:cubicBezTo>
                  <a:cubicBezTo>
                    <a:pt x="449" y="224"/>
                    <a:pt x="224" y="22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0" name="Google Shape;13280;p19"/>
            <p:cNvSpPr/>
            <p:nvPr/>
          </p:nvSpPr>
          <p:spPr>
            <a:xfrm>
              <a:off x="3394425" y="2756950"/>
              <a:ext cx="23100" cy="13125"/>
            </a:xfrm>
            <a:custGeom>
              <a:avLst/>
              <a:gdLst/>
              <a:ahLst/>
              <a:cxnLst/>
              <a:rect l="l" t="t" r="r" b="b"/>
              <a:pathLst>
                <a:path w="924" h="525" extrusionOk="0">
                  <a:moveTo>
                    <a:pt x="125" y="0"/>
                  </a:moveTo>
                  <a:cubicBezTo>
                    <a:pt x="26" y="0"/>
                    <a:pt x="1" y="25"/>
                    <a:pt x="150" y="100"/>
                  </a:cubicBezTo>
                  <a:cubicBezTo>
                    <a:pt x="396" y="346"/>
                    <a:pt x="642" y="524"/>
                    <a:pt x="777" y="524"/>
                  </a:cubicBezTo>
                  <a:cubicBezTo>
                    <a:pt x="888" y="524"/>
                    <a:pt x="924" y="403"/>
                    <a:pt x="823" y="100"/>
                  </a:cubicBezTo>
                  <a:cubicBezTo>
                    <a:pt x="823" y="100"/>
                    <a:pt x="325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1" name="Google Shape;13281;p19"/>
            <p:cNvSpPr/>
            <p:nvPr/>
          </p:nvSpPr>
          <p:spPr>
            <a:xfrm>
              <a:off x="7034475" y="2887150"/>
              <a:ext cx="11225" cy="11575"/>
            </a:xfrm>
            <a:custGeom>
              <a:avLst/>
              <a:gdLst/>
              <a:ahLst/>
              <a:cxnLst/>
              <a:rect l="l" t="t" r="r" b="b"/>
              <a:pathLst>
                <a:path w="449" h="463" extrusionOk="0">
                  <a:moveTo>
                    <a:pt x="146" y="0"/>
                  </a:moveTo>
                  <a:cubicBezTo>
                    <a:pt x="113" y="0"/>
                    <a:pt x="66" y="14"/>
                    <a:pt x="1" y="47"/>
                  </a:cubicBezTo>
                  <a:cubicBezTo>
                    <a:pt x="1" y="201"/>
                    <a:pt x="214" y="463"/>
                    <a:pt x="346" y="463"/>
                  </a:cubicBezTo>
                  <a:cubicBezTo>
                    <a:pt x="406" y="463"/>
                    <a:pt x="449" y="410"/>
                    <a:pt x="449" y="271"/>
                  </a:cubicBezTo>
                  <a:lnTo>
                    <a:pt x="449" y="271"/>
                  </a:lnTo>
                  <a:cubicBezTo>
                    <a:pt x="383" y="304"/>
                    <a:pt x="337" y="317"/>
                    <a:pt x="304" y="317"/>
                  </a:cubicBezTo>
                  <a:cubicBezTo>
                    <a:pt x="146" y="317"/>
                    <a:pt x="304" y="0"/>
                    <a:pt x="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2" name="Google Shape;13282;p19"/>
            <p:cNvSpPr/>
            <p:nvPr/>
          </p:nvSpPr>
          <p:spPr>
            <a:xfrm>
              <a:off x="6687100" y="3342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0" y="0"/>
                  </a:lnTo>
                  <a:cubicBezTo>
                    <a:pt x="0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3" name="Google Shape;13283;p19"/>
            <p:cNvSpPr/>
            <p:nvPr/>
          </p:nvSpPr>
          <p:spPr>
            <a:xfrm>
              <a:off x="6608650" y="3316500"/>
              <a:ext cx="23375" cy="6500"/>
            </a:xfrm>
            <a:custGeom>
              <a:avLst/>
              <a:gdLst/>
              <a:ahLst/>
              <a:cxnLst/>
              <a:rect l="l" t="t" r="r" b="b"/>
              <a:pathLst>
                <a:path w="935" h="260" extrusionOk="0">
                  <a:moveTo>
                    <a:pt x="561" y="0"/>
                  </a:moveTo>
                  <a:cubicBezTo>
                    <a:pt x="424" y="0"/>
                    <a:pt x="238" y="35"/>
                    <a:pt x="1" y="130"/>
                  </a:cubicBezTo>
                  <a:cubicBezTo>
                    <a:pt x="238" y="224"/>
                    <a:pt x="424" y="259"/>
                    <a:pt x="561" y="259"/>
                  </a:cubicBezTo>
                  <a:cubicBezTo>
                    <a:pt x="935" y="259"/>
                    <a:pt x="935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4" name="Google Shape;13284;p19"/>
            <p:cNvSpPr/>
            <p:nvPr/>
          </p:nvSpPr>
          <p:spPr>
            <a:xfrm>
              <a:off x="6530225" y="32917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5" name="Google Shape;13285;p19"/>
            <p:cNvSpPr/>
            <p:nvPr/>
          </p:nvSpPr>
          <p:spPr>
            <a:xfrm>
              <a:off x="6558225" y="33029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6" name="Google Shape;13286;p19"/>
            <p:cNvSpPr/>
            <p:nvPr/>
          </p:nvSpPr>
          <p:spPr>
            <a:xfrm>
              <a:off x="3790375" y="2979600"/>
              <a:ext cx="22450" cy="8950"/>
            </a:xfrm>
            <a:custGeom>
              <a:avLst/>
              <a:gdLst/>
              <a:ahLst/>
              <a:cxnLst/>
              <a:rect l="l" t="t" r="r" b="b"/>
              <a:pathLst>
                <a:path w="898" h="358" extrusionOk="0">
                  <a:moveTo>
                    <a:pt x="180" y="1"/>
                  </a:moveTo>
                  <a:cubicBezTo>
                    <a:pt x="118" y="1"/>
                    <a:pt x="59" y="41"/>
                    <a:pt x="1" y="159"/>
                  </a:cubicBezTo>
                  <a:cubicBezTo>
                    <a:pt x="150" y="159"/>
                    <a:pt x="399" y="358"/>
                    <a:pt x="615" y="358"/>
                  </a:cubicBezTo>
                  <a:cubicBezTo>
                    <a:pt x="723" y="358"/>
                    <a:pt x="822" y="308"/>
                    <a:pt x="897" y="159"/>
                  </a:cubicBezTo>
                  <a:lnTo>
                    <a:pt x="897" y="159"/>
                  </a:lnTo>
                  <a:cubicBezTo>
                    <a:pt x="830" y="192"/>
                    <a:pt x="767" y="206"/>
                    <a:pt x="709" y="206"/>
                  </a:cubicBezTo>
                  <a:cubicBezTo>
                    <a:pt x="482" y="206"/>
                    <a:pt x="321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7" name="Google Shape;13287;p19"/>
            <p:cNvSpPr/>
            <p:nvPr/>
          </p:nvSpPr>
          <p:spPr>
            <a:xfrm>
              <a:off x="4527175" y="3345250"/>
              <a:ext cx="19625" cy="10925"/>
            </a:xfrm>
            <a:custGeom>
              <a:avLst/>
              <a:gdLst/>
              <a:ahLst/>
              <a:cxnLst/>
              <a:rect l="l" t="t" r="r" b="b"/>
              <a:pathLst>
                <a:path w="785" h="437" extrusionOk="0">
                  <a:moveTo>
                    <a:pt x="187" y="1"/>
                  </a:moveTo>
                  <a:cubicBezTo>
                    <a:pt x="137" y="1"/>
                    <a:pt x="112" y="26"/>
                    <a:pt x="112" y="100"/>
                  </a:cubicBezTo>
                  <a:cubicBezTo>
                    <a:pt x="0" y="324"/>
                    <a:pt x="168" y="436"/>
                    <a:pt x="364" y="436"/>
                  </a:cubicBezTo>
                  <a:cubicBezTo>
                    <a:pt x="560" y="436"/>
                    <a:pt x="784" y="324"/>
                    <a:pt x="784" y="100"/>
                  </a:cubicBezTo>
                  <a:cubicBezTo>
                    <a:pt x="486" y="100"/>
                    <a:pt x="286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8" name="Google Shape;13288;p19"/>
            <p:cNvSpPr/>
            <p:nvPr/>
          </p:nvSpPr>
          <p:spPr>
            <a:xfrm>
              <a:off x="4020100" y="3101225"/>
              <a:ext cx="95275" cy="44825"/>
            </a:xfrm>
            <a:custGeom>
              <a:avLst/>
              <a:gdLst/>
              <a:ahLst/>
              <a:cxnLst/>
              <a:rect l="l" t="t" r="r" b="b"/>
              <a:pathLst>
                <a:path w="3811" h="1793" extrusionOk="0">
                  <a:moveTo>
                    <a:pt x="0" y="0"/>
                  </a:moveTo>
                  <a:lnTo>
                    <a:pt x="0" y="0"/>
                  </a:lnTo>
                  <a:cubicBezTo>
                    <a:pt x="1121" y="897"/>
                    <a:pt x="2466" y="1345"/>
                    <a:pt x="3810" y="1793"/>
                  </a:cubicBezTo>
                  <a:cubicBezTo>
                    <a:pt x="2690" y="1345"/>
                    <a:pt x="1569" y="44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9" name="Google Shape;13289;p19"/>
            <p:cNvSpPr/>
            <p:nvPr/>
          </p:nvSpPr>
          <p:spPr>
            <a:xfrm>
              <a:off x="4193800" y="3185250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0" y="1"/>
                  </a:moveTo>
                  <a:cubicBezTo>
                    <a:pt x="0" y="449"/>
                    <a:pt x="672" y="673"/>
                    <a:pt x="1121" y="673"/>
                  </a:cubicBezTo>
                  <a:cubicBezTo>
                    <a:pt x="1121" y="449"/>
                    <a:pt x="448" y="44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0" name="Google Shape;13290;p19"/>
            <p:cNvSpPr/>
            <p:nvPr/>
          </p:nvSpPr>
          <p:spPr>
            <a:xfrm>
              <a:off x="4123375" y="3125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8" y="1"/>
                  </a:moveTo>
                  <a:cubicBezTo>
                    <a:pt x="1" y="1"/>
                    <a:pt x="10" y="41"/>
                    <a:pt x="128" y="159"/>
                  </a:cubicBezTo>
                  <a:cubicBezTo>
                    <a:pt x="229" y="192"/>
                    <a:pt x="289" y="206"/>
                    <a:pt x="321" y="206"/>
                  </a:cubicBezTo>
                  <a:cubicBezTo>
                    <a:pt x="444" y="206"/>
                    <a:pt x="122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1" name="Google Shape;13291;p19"/>
            <p:cNvSpPr/>
            <p:nvPr/>
          </p:nvSpPr>
          <p:spPr>
            <a:xfrm>
              <a:off x="4871750" y="3174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2" name="Google Shape;13292;p19"/>
            <p:cNvSpPr/>
            <p:nvPr/>
          </p:nvSpPr>
          <p:spPr>
            <a:xfrm>
              <a:off x="6631900" y="3330925"/>
              <a:ext cx="31675" cy="5625"/>
            </a:xfrm>
            <a:custGeom>
              <a:avLst/>
              <a:gdLst/>
              <a:ahLst/>
              <a:cxnLst/>
              <a:rect l="l" t="t" r="r" b="b"/>
              <a:pathLst>
                <a:path w="1267" h="225" extrusionOk="0">
                  <a:moveTo>
                    <a:pt x="864" y="1"/>
                  </a:moveTo>
                  <a:cubicBezTo>
                    <a:pt x="864" y="1"/>
                    <a:pt x="1" y="217"/>
                    <a:pt x="603" y="225"/>
                  </a:cubicBezTo>
                  <a:lnTo>
                    <a:pt x="603" y="225"/>
                  </a:lnTo>
                  <a:cubicBezTo>
                    <a:pt x="583" y="223"/>
                    <a:pt x="1267" y="202"/>
                    <a:pt x="864" y="1"/>
                  </a:cubicBezTo>
                  <a:close/>
                  <a:moveTo>
                    <a:pt x="603" y="225"/>
                  </a:moveTo>
                  <a:cubicBezTo>
                    <a:pt x="606" y="225"/>
                    <a:pt x="617" y="225"/>
                    <a:pt x="640" y="225"/>
                  </a:cubicBezTo>
                  <a:cubicBezTo>
                    <a:pt x="627" y="225"/>
                    <a:pt x="615" y="225"/>
                    <a:pt x="603" y="2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3" name="Google Shape;13293;p19"/>
            <p:cNvSpPr/>
            <p:nvPr/>
          </p:nvSpPr>
          <p:spPr>
            <a:xfrm>
              <a:off x="4373075" y="3364550"/>
              <a:ext cx="11250" cy="12125"/>
            </a:xfrm>
            <a:custGeom>
              <a:avLst/>
              <a:gdLst/>
              <a:ahLst/>
              <a:cxnLst/>
              <a:rect l="l" t="t" r="r" b="b"/>
              <a:pathLst>
                <a:path w="450" h="485" extrusionOk="0">
                  <a:moveTo>
                    <a:pt x="1" y="1"/>
                  </a:moveTo>
                  <a:cubicBezTo>
                    <a:pt x="1" y="404"/>
                    <a:pt x="1" y="485"/>
                    <a:pt x="98" y="485"/>
                  </a:cubicBezTo>
                  <a:cubicBezTo>
                    <a:pt x="162" y="485"/>
                    <a:pt x="270" y="449"/>
                    <a:pt x="449" y="449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4" name="Google Shape;13294;p19"/>
            <p:cNvSpPr/>
            <p:nvPr/>
          </p:nvSpPr>
          <p:spPr>
            <a:xfrm>
              <a:off x="4384300" y="33757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cubicBezTo>
                    <a:pt x="224" y="1"/>
                    <a:pt x="0" y="1"/>
                    <a:pt x="0" y="1"/>
                  </a:cubicBez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5" name="Google Shape;13295;p19"/>
            <p:cNvSpPr/>
            <p:nvPr/>
          </p:nvSpPr>
          <p:spPr>
            <a:xfrm>
              <a:off x="1504375" y="3370150"/>
              <a:ext cx="28050" cy="17975"/>
            </a:xfrm>
            <a:custGeom>
              <a:avLst/>
              <a:gdLst/>
              <a:ahLst/>
              <a:cxnLst/>
              <a:rect l="l" t="t" r="r" b="b"/>
              <a:pathLst>
                <a:path w="1122" h="719" extrusionOk="0">
                  <a:moveTo>
                    <a:pt x="1" y="1"/>
                  </a:moveTo>
                  <a:cubicBezTo>
                    <a:pt x="193" y="193"/>
                    <a:pt x="552" y="718"/>
                    <a:pt x="934" y="718"/>
                  </a:cubicBezTo>
                  <a:cubicBezTo>
                    <a:pt x="996" y="718"/>
                    <a:pt x="1059" y="704"/>
                    <a:pt x="1121" y="673"/>
                  </a:cubicBezTo>
                  <a:cubicBezTo>
                    <a:pt x="449" y="673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6" name="Google Shape;13296;p19"/>
            <p:cNvSpPr/>
            <p:nvPr/>
          </p:nvSpPr>
          <p:spPr>
            <a:xfrm>
              <a:off x="4692450" y="35406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7" name="Google Shape;13297;p19"/>
            <p:cNvSpPr/>
            <p:nvPr/>
          </p:nvSpPr>
          <p:spPr>
            <a:xfrm>
              <a:off x="4627250" y="357067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8" y="1"/>
                    <a:pt x="211" y="14"/>
                    <a:pt x="143" y="48"/>
                  </a:cubicBezTo>
                  <a:cubicBezTo>
                    <a:pt x="26" y="165"/>
                    <a:pt x="1" y="206"/>
                    <a:pt x="19" y="206"/>
                  </a:cubicBezTo>
                  <a:cubicBezTo>
                    <a:pt x="61" y="206"/>
                    <a:pt x="325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8" name="Google Shape;13298;p19"/>
            <p:cNvSpPr/>
            <p:nvPr/>
          </p:nvSpPr>
          <p:spPr>
            <a:xfrm>
              <a:off x="2905125" y="3594275"/>
              <a:ext cx="28025" cy="7950"/>
            </a:xfrm>
            <a:custGeom>
              <a:avLst/>
              <a:gdLst/>
              <a:ahLst/>
              <a:cxnLst/>
              <a:rect l="l" t="t" r="r" b="b"/>
              <a:pathLst>
                <a:path w="1121" h="318" extrusionOk="0">
                  <a:moveTo>
                    <a:pt x="0" y="0"/>
                  </a:moveTo>
                  <a:cubicBezTo>
                    <a:pt x="0" y="159"/>
                    <a:pt x="560" y="317"/>
                    <a:pt x="889" y="317"/>
                  </a:cubicBezTo>
                  <a:cubicBezTo>
                    <a:pt x="1024" y="317"/>
                    <a:pt x="1121" y="290"/>
                    <a:pt x="1121" y="224"/>
                  </a:cubicBezTo>
                  <a:lnTo>
                    <a:pt x="1121" y="224"/>
                  </a:lnTo>
                  <a:cubicBezTo>
                    <a:pt x="986" y="269"/>
                    <a:pt x="888" y="287"/>
                    <a:pt x="810" y="287"/>
                  </a:cubicBezTo>
                  <a:cubicBezTo>
                    <a:pt x="502" y="287"/>
                    <a:pt x="53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9" name="Google Shape;13299;p19"/>
            <p:cNvSpPr/>
            <p:nvPr/>
          </p:nvSpPr>
          <p:spPr>
            <a:xfrm>
              <a:off x="5028625" y="37847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449" y="0"/>
                  </a:moveTo>
                  <a:cubicBezTo>
                    <a:pt x="1" y="0"/>
                    <a:pt x="1" y="224"/>
                    <a:pt x="225" y="449"/>
                  </a:cubicBezTo>
                  <a:cubicBezTo>
                    <a:pt x="225" y="224"/>
                    <a:pt x="225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0" name="Google Shape;13300;p19"/>
            <p:cNvSpPr/>
            <p:nvPr/>
          </p:nvSpPr>
          <p:spPr>
            <a:xfrm>
              <a:off x="2199150" y="3812775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448" y="1"/>
                  </a:moveTo>
                  <a:cubicBezTo>
                    <a:pt x="448" y="1"/>
                    <a:pt x="0" y="673"/>
                    <a:pt x="673" y="673"/>
                  </a:cubicBezTo>
                  <a:cubicBezTo>
                    <a:pt x="448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1" name="Google Shape;13301;p19"/>
            <p:cNvSpPr/>
            <p:nvPr/>
          </p:nvSpPr>
          <p:spPr>
            <a:xfrm>
              <a:off x="5067850" y="3926500"/>
              <a:ext cx="22425" cy="8950"/>
            </a:xfrm>
            <a:custGeom>
              <a:avLst/>
              <a:gdLst/>
              <a:ahLst/>
              <a:cxnLst/>
              <a:rect l="l" t="t" r="r" b="b"/>
              <a:pathLst>
                <a:path w="897" h="358" extrusionOk="0">
                  <a:moveTo>
                    <a:pt x="180" y="1"/>
                  </a:moveTo>
                  <a:cubicBezTo>
                    <a:pt x="118" y="1"/>
                    <a:pt x="59" y="41"/>
                    <a:pt x="0" y="158"/>
                  </a:cubicBezTo>
                  <a:cubicBezTo>
                    <a:pt x="150" y="158"/>
                    <a:pt x="498" y="358"/>
                    <a:pt x="714" y="358"/>
                  </a:cubicBezTo>
                  <a:cubicBezTo>
                    <a:pt x="822" y="358"/>
                    <a:pt x="897" y="308"/>
                    <a:pt x="897" y="158"/>
                  </a:cubicBezTo>
                  <a:lnTo>
                    <a:pt x="897" y="158"/>
                  </a:lnTo>
                  <a:cubicBezTo>
                    <a:pt x="829" y="192"/>
                    <a:pt x="767" y="205"/>
                    <a:pt x="709" y="205"/>
                  </a:cubicBezTo>
                  <a:cubicBezTo>
                    <a:pt x="482" y="205"/>
                    <a:pt x="321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2" name="Google Shape;13302;p19"/>
            <p:cNvSpPr/>
            <p:nvPr/>
          </p:nvSpPr>
          <p:spPr>
            <a:xfrm>
              <a:off x="4995000" y="3908650"/>
              <a:ext cx="50450" cy="12475"/>
            </a:xfrm>
            <a:custGeom>
              <a:avLst/>
              <a:gdLst/>
              <a:ahLst/>
              <a:cxnLst/>
              <a:rect l="l" t="t" r="r" b="b"/>
              <a:pathLst>
                <a:path w="2018" h="499" extrusionOk="0">
                  <a:moveTo>
                    <a:pt x="524" y="1"/>
                  </a:moveTo>
                  <a:cubicBezTo>
                    <a:pt x="275" y="1"/>
                    <a:pt x="76" y="51"/>
                    <a:pt x="1" y="200"/>
                  </a:cubicBezTo>
                  <a:cubicBezTo>
                    <a:pt x="300" y="200"/>
                    <a:pt x="897" y="499"/>
                    <a:pt x="1395" y="499"/>
                  </a:cubicBezTo>
                  <a:cubicBezTo>
                    <a:pt x="1644" y="499"/>
                    <a:pt x="1869" y="424"/>
                    <a:pt x="2018" y="200"/>
                  </a:cubicBezTo>
                  <a:cubicBezTo>
                    <a:pt x="1719" y="200"/>
                    <a:pt x="1022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3" name="Google Shape;13303;p19"/>
            <p:cNvSpPr/>
            <p:nvPr/>
          </p:nvSpPr>
          <p:spPr>
            <a:xfrm>
              <a:off x="4950175" y="3930450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4" name="Google Shape;13304;p19"/>
            <p:cNvSpPr/>
            <p:nvPr/>
          </p:nvSpPr>
          <p:spPr>
            <a:xfrm>
              <a:off x="5115100" y="3929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0"/>
                  </a:moveTo>
                  <a:cubicBezTo>
                    <a:pt x="289" y="0"/>
                    <a:pt x="229" y="14"/>
                    <a:pt x="127" y="47"/>
                  </a:cubicBezTo>
                  <a:cubicBezTo>
                    <a:pt x="10" y="165"/>
                    <a:pt x="0" y="205"/>
                    <a:pt x="38" y="205"/>
                  </a:cubicBezTo>
                  <a:cubicBezTo>
                    <a:pt x="121" y="205"/>
                    <a:pt x="443" y="0"/>
                    <a:pt x="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5" name="Google Shape;13305;p19"/>
            <p:cNvSpPr/>
            <p:nvPr/>
          </p:nvSpPr>
          <p:spPr>
            <a:xfrm>
              <a:off x="5544100" y="4020100"/>
              <a:ext cx="50450" cy="22425"/>
            </a:xfrm>
            <a:custGeom>
              <a:avLst/>
              <a:gdLst/>
              <a:ahLst/>
              <a:cxnLst/>
              <a:rect l="l" t="t" r="r" b="b"/>
              <a:pathLst>
                <a:path w="2018" h="897" extrusionOk="0">
                  <a:moveTo>
                    <a:pt x="0" y="0"/>
                  </a:moveTo>
                  <a:lnTo>
                    <a:pt x="1009" y="448"/>
                  </a:lnTo>
                  <a:lnTo>
                    <a:pt x="1009" y="448"/>
                  </a:lnTo>
                  <a:cubicBezTo>
                    <a:pt x="673" y="280"/>
                    <a:pt x="337" y="112"/>
                    <a:pt x="0" y="0"/>
                  </a:cubicBezTo>
                  <a:close/>
                  <a:moveTo>
                    <a:pt x="1009" y="448"/>
                  </a:moveTo>
                  <a:cubicBezTo>
                    <a:pt x="1345" y="617"/>
                    <a:pt x="1681" y="785"/>
                    <a:pt x="2017" y="897"/>
                  </a:cubicBezTo>
                  <a:lnTo>
                    <a:pt x="1009" y="4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6" name="Google Shape;13306;p19"/>
            <p:cNvSpPr/>
            <p:nvPr/>
          </p:nvSpPr>
          <p:spPr>
            <a:xfrm>
              <a:off x="5594525" y="4042500"/>
              <a:ext cx="39250" cy="16825"/>
            </a:xfrm>
            <a:custGeom>
              <a:avLst/>
              <a:gdLst/>
              <a:ahLst/>
              <a:cxnLst/>
              <a:rect l="l" t="t" r="r" b="b"/>
              <a:pathLst>
                <a:path w="1570" h="673" extrusionOk="0">
                  <a:moveTo>
                    <a:pt x="0" y="1"/>
                  </a:moveTo>
                  <a:lnTo>
                    <a:pt x="1569" y="673"/>
                  </a:lnTo>
                  <a:cubicBezTo>
                    <a:pt x="1121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7" name="Google Shape;13307;p19"/>
            <p:cNvSpPr/>
            <p:nvPr/>
          </p:nvSpPr>
          <p:spPr>
            <a:xfrm>
              <a:off x="1784525" y="38800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8" name="Google Shape;13308;p19"/>
            <p:cNvSpPr/>
            <p:nvPr/>
          </p:nvSpPr>
          <p:spPr>
            <a:xfrm>
              <a:off x="5605725" y="4064925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673" y="0"/>
                  </a:moveTo>
                  <a:cubicBezTo>
                    <a:pt x="673" y="0"/>
                    <a:pt x="1" y="224"/>
                    <a:pt x="673" y="448"/>
                  </a:cubicBezTo>
                  <a:cubicBezTo>
                    <a:pt x="449" y="224"/>
                    <a:pt x="1345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9" name="Google Shape;13309;p19"/>
            <p:cNvSpPr/>
            <p:nvPr/>
          </p:nvSpPr>
          <p:spPr>
            <a:xfrm>
              <a:off x="2703400" y="4137750"/>
              <a:ext cx="39250" cy="5625"/>
            </a:xfrm>
            <a:custGeom>
              <a:avLst/>
              <a:gdLst/>
              <a:ahLst/>
              <a:cxnLst/>
              <a:rect l="l" t="t" r="r" b="b"/>
              <a:pathLst>
                <a:path w="1570" h="225" extrusionOk="0">
                  <a:moveTo>
                    <a:pt x="1" y="1"/>
                  </a:moveTo>
                  <a:lnTo>
                    <a:pt x="1570" y="225"/>
                  </a:lnTo>
                  <a:cubicBezTo>
                    <a:pt x="1121" y="1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0" name="Google Shape;13310;p19"/>
            <p:cNvSpPr/>
            <p:nvPr/>
          </p:nvSpPr>
          <p:spPr>
            <a:xfrm>
              <a:off x="2664175" y="4126550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" y="0"/>
                  </a:moveTo>
                  <a:cubicBezTo>
                    <a:pt x="169" y="56"/>
                    <a:pt x="323" y="98"/>
                    <a:pt x="467" y="133"/>
                  </a:cubicBezTo>
                  <a:lnTo>
                    <a:pt x="467" y="133"/>
                  </a:lnTo>
                  <a:lnTo>
                    <a:pt x="1" y="0"/>
                  </a:lnTo>
                  <a:close/>
                  <a:moveTo>
                    <a:pt x="467" y="133"/>
                  </a:moveTo>
                  <a:lnTo>
                    <a:pt x="1570" y="449"/>
                  </a:lnTo>
                  <a:cubicBezTo>
                    <a:pt x="1234" y="281"/>
                    <a:pt x="897" y="239"/>
                    <a:pt x="467" y="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1" name="Google Shape;13311;p19"/>
            <p:cNvSpPr/>
            <p:nvPr/>
          </p:nvSpPr>
          <p:spPr>
            <a:xfrm>
              <a:off x="4529975" y="4328250"/>
              <a:ext cx="22425" cy="16825"/>
            </a:xfrm>
            <a:custGeom>
              <a:avLst/>
              <a:gdLst/>
              <a:ahLst/>
              <a:cxnLst/>
              <a:rect l="l" t="t" r="r" b="b"/>
              <a:pathLst>
                <a:path w="897" h="673" extrusionOk="0">
                  <a:moveTo>
                    <a:pt x="897" y="1"/>
                  </a:moveTo>
                  <a:cubicBezTo>
                    <a:pt x="672" y="1"/>
                    <a:pt x="0" y="449"/>
                    <a:pt x="448" y="673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2" name="Google Shape;13312;p19"/>
            <p:cNvSpPr/>
            <p:nvPr/>
          </p:nvSpPr>
          <p:spPr>
            <a:xfrm>
              <a:off x="5964325" y="16500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3" name="Google Shape;13313;p19"/>
            <p:cNvSpPr/>
            <p:nvPr/>
          </p:nvSpPr>
          <p:spPr>
            <a:xfrm>
              <a:off x="5992325" y="163652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37" y="1"/>
                  </a:moveTo>
                  <a:cubicBezTo>
                    <a:pt x="113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4"/>
                  </a:cubicBezTo>
                  <a:cubicBezTo>
                    <a:pt x="542" y="28"/>
                    <a:pt x="430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4" name="Google Shape;13314;p19"/>
            <p:cNvSpPr/>
            <p:nvPr/>
          </p:nvSpPr>
          <p:spPr>
            <a:xfrm>
              <a:off x="5974500" y="1625700"/>
              <a:ext cx="283075" cy="36875"/>
            </a:xfrm>
            <a:custGeom>
              <a:avLst/>
              <a:gdLst/>
              <a:ahLst/>
              <a:cxnLst/>
              <a:rect l="l" t="t" r="r" b="b"/>
              <a:pathLst>
                <a:path w="11323" h="1475" extrusionOk="0">
                  <a:moveTo>
                    <a:pt x="4300" y="751"/>
                  </a:moveTo>
                  <a:cubicBezTo>
                    <a:pt x="4524" y="751"/>
                    <a:pt x="4076" y="975"/>
                    <a:pt x="4076" y="975"/>
                  </a:cubicBezTo>
                  <a:lnTo>
                    <a:pt x="4076" y="751"/>
                  </a:lnTo>
                  <a:close/>
                  <a:moveTo>
                    <a:pt x="6230" y="1"/>
                  </a:moveTo>
                  <a:cubicBezTo>
                    <a:pt x="3972" y="1"/>
                    <a:pt x="1" y="1423"/>
                    <a:pt x="5869" y="1423"/>
                  </a:cubicBezTo>
                  <a:cubicBezTo>
                    <a:pt x="5833" y="1458"/>
                    <a:pt x="5863" y="1474"/>
                    <a:pt x="5945" y="1474"/>
                  </a:cubicBezTo>
                  <a:cubicBezTo>
                    <a:pt x="6658" y="1474"/>
                    <a:pt x="11323" y="254"/>
                    <a:pt x="10473" y="254"/>
                  </a:cubicBezTo>
                  <a:cubicBezTo>
                    <a:pt x="10190" y="254"/>
                    <a:pt x="9295" y="390"/>
                    <a:pt x="7437" y="751"/>
                  </a:cubicBezTo>
                  <a:cubicBezTo>
                    <a:pt x="7682" y="201"/>
                    <a:pt x="7076" y="1"/>
                    <a:pt x="6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5" name="Google Shape;13315;p19"/>
            <p:cNvSpPr/>
            <p:nvPr/>
          </p:nvSpPr>
          <p:spPr>
            <a:xfrm>
              <a:off x="5633750" y="1638225"/>
              <a:ext cx="231100" cy="94125"/>
            </a:xfrm>
            <a:custGeom>
              <a:avLst/>
              <a:gdLst/>
              <a:ahLst/>
              <a:cxnLst/>
              <a:rect l="l" t="t" r="r" b="b"/>
              <a:pathLst>
                <a:path w="9244" h="3765" extrusionOk="0">
                  <a:moveTo>
                    <a:pt x="4034" y="1819"/>
                  </a:moveTo>
                  <a:cubicBezTo>
                    <a:pt x="4034" y="1922"/>
                    <a:pt x="4034" y="2134"/>
                    <a:pt x="4034" y="2267"/>
                  </a:cubicBezTo>
                  <a:cubicBezTo>
                    <a:pt x="3810" y="2267"/>
                    <a:pt x="4034" y="2043"/>
                    <a:pt x="4034" y="1819"/>
                  </a:cubicBezTo>
                  <a:close/>
                  <a:moveTo>
                    <a:pt x="7180" y="0"/>
                  </a:moveTo>
                  <a:cubicBezTo>
                    <a:pt x="6528" y="0"/>
                    <a:pt x="5273" y="378"/>
                    <a:pt x="3138" y="1370"/>
                  </a:cubicBezTo>
                  <a:cubicBezTo>
                    <a:pt x="2914" y="1370"/>
                    <a:pt x="0" y="2267"/>
                    <a:pt x="3810" y="3612"/>
                  </a:cubicBezTo>
                  <a:cubicBezTo>
                    <a:pt x="3863" y="3717"/>
                    <a:pt x="3963" y="3765"/>
                    <a:pt x="4098" y="3765"/>
                  </a:cubicBezTo>
                  <a:cubicBezTo>
                    <a:pt x="5297" y="3765"/>
                    <a:pt x="9244" y="0"/>
                    <a:pt x="7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6" name="Google Shape;13316;p19"/>
            <p:cNvSpPr/>
            <p:nvPr/>
          </p:nvSpPr>
          <p:spPr>
            <a:xfrm>
              <a:off x="6642275" y="29065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393" y="0"/>
                  </a:moveTo>
                  <a:cubicBezTo>
                    <a:pt x="225" y="0"/>
                    <a:pt x="0" y="56"/>
                    <a:pt x="0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7" name="Google Shape;13317;p19"/>
            <p:cNvSpPr/>
            <p:nvPr/>
          </p:nvSpPr>
          <p:spPr>
            <a:xfrm>
              <a:off x="3301650" y="3422950"/>
              <a:ext cx="12500" cy="6500"/>
            </a:xfrm>
            <a:custGeom>
              <a:avLst/>
              <a:gdLst/>
              <a:ahLst/>
              <a:cxnLst/>
              <a:rect l="l" t="t" r="r" b="b"/>
              <a:pathLst>
                <a:path w="500" h="260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5"/>
                    <a:pt x="500" y="130"/>
                  </a:cubicBezTo>
                  <a:cubicBezTo>
                    <a:pt x="358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8" name="Google Shape;13318;p19"/>
            <p:cNvSpPr/>
            <p:nvPr/>
          </p:nvSpPr>
          <p:spPr>
            <a:xfrm>
              <a:off x="4591600" y="37175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0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29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9" name="Google Shape;13319;p19"/>
            <p:cNvSpPr/>
            <p:nvPr/>
          </p:nvSpPr>
          <p:spPr>
            <a:xfrm>
              <a:off x="4529975" y="37343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24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0" name="Google Shape;13320;p19"/>
            <p:cNvSpPr/>
            <p:nvPr/>
          </p:nvSpPr>
          <p:spPr>
            <a:xfrm>
              <a:off x="4597200" y="372875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1" y="448"/>
                  </a:moveTo>
                  <a:cubicBezTo>
                    <a:pt x="1" y="897"/>
                    <a:pt x="1" y="0"/>
                    <a:pt x="1" y="4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1" name="Google Shape;13321;p19"/>
            <p:cNvSpPr/>
            <p:nvPr/>
          </p:nvSpPr>
          <p:spPr>
            <a:xfrm>
              <a:off x="4546775" y="362790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5" y="0"/>
                  </a:moveTo>
                  <a:lnTo>
                    <a:pt x="225" y="0"/>
                  </a:lnTo>
                  <a:cubicBezTo>
                    <a:pt x="0" y="224"/>
                    <a:pt x="169" y="336"/>
                    <a:pt x="309" y="336"/>
                  </a:cubicBezTo>
                  <a:cubicBezTo>
                    <a:pt x="449" y="336"/>
                    <a:pt x="561" y="224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2" name="Google Shape;13322;p19"/>
            <p:cNvSpPr/>
            <p:nvPr/>
          </p:nvSpPr>
          <p:spPr>
            <a:xfrm>
              <a:off x="4597200" y="36414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6"/>
                    <a:pt x="1" y="130"/>
                  </a:cubicBezTo>
                  <a:cubicBezTo>
                    <a:pt x="48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3" name="Google Shape;13323;p19"/>
            <p:cNvSpPr/>
            <p:nvPr/>
          </p:nvSpPr>
          <p:spPr>
            <a:xfrm>
              <a:off x="4563575" y="3751150"/>
              <a:ext cx="16850" cy="22450"/>
            </a:xfrm>
            <a:custGeom>
              <a:avLst/>
              <a:gdLst/>
              <a:ahLst/>
              <a:cxnLst/>
              <a:rect l="l" t="t" r="r" b="b"/>
              <a:pathLst>
                <a:path w="674" h="898" extrusionOk="0">
                  <a:moveTo>
                    <a:pt x="1" y="1"/>
                  </a:moveTo>
                  <a:cubicBezTo>
                    <a:pt x="1" y="449"/>
                    <a:pt x="1" y="673"/>
                    <a:pt x="449" y="897"/>
                  </a:cubicBezTo>
                  <a:cubicBezTo>
                    <a:pt x="449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4" name="Google Shape;13324;p19"/>
            <p:cNvSpPr/>
            <p:nvPr/>
          </p:nvSpPr>
          <p:spPr>
            <a:xfrm>
              <a:off x="4551300" y="3711925"/>
              <a:ext cx="19900" cy="10650"/>
            </a:xfrm>
            <a:custGeom>
              <a:avLst/>
              <a:gdLst/>
              <a:ahLst/>
              <a:cxnLst/>
              <a:rect l="l" t="t" r="r" b="b"/>
              <a:pathLst>
                <a:path w="796" h="426" extrusionOk="0">
                  <a:moveTo>
                    <a:pt x="492" y="1"/>
                  </a:moveTo>
                  <a:lnTo>
                    <a:pt x="492" y="1"/>
                  </a:lnTo>
                  <a:cubicBezTo>
                    <a:pt x="0" y="247"/>
                    <a:pt x="250" y="425"/>
                    <a:pt x="465" y="425"/>
                  </a:cubicBezTo>
                  <a:cubicBezTo>
                    <a:pt x="642" y="425"/>
                    <a:pt x="795" y="304"/>
                    <a:pt x="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5" name="Google Shape;13325;p19"/>
            <p:cNvSpPr/>
            <p:nvPr/>
          </p:nvSpPr>
          <p:spPr>
            <a:xfrm>
              <a:off x="4548825" y="361550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7" y="1"/>
                    <a:pt x="210" y="14"/>
                    <a:pt x="143" y="48"/>
                  </a:cubicBezTo>
                  <a:cubicBezTo>
                    <a:pt x="25" y="165"/>
                    <a:pt x="0" y="206"/>
                    <a:pt x="19" y="206"/>
                  </a:cubicBezTo>
                  <a:cubicBezTo>
                    <a:pt x="61" y="206"/>
                    <a:pt x="324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6" name="Google Shape;13326;p19"/>
            <p:cNvSpPr/>
            <p:nvPr/>
          </p:nvSpPr>
          <p:spPr>
            <a:xfrm>
              <a:off x="4574800" y="3666350"/>
              <a:ext cx="7700" cy="7300"/>
            </a:xfrm>
            <a:custGeom>
              <a:avLst/>
              <a:gdLst/>
              <a:ahLst/>
              <a:cxnLst/>
              <a:rect l="l" t="t" r="r" b="b"/>
              <a:pathLst>
                <a:path w="308" h="292" extrusionOk="0">
                  <a:moveTo>
                    <a:pt x="234" y="0"/>
                  </a:moveTo>
                  <a:cubicBezTo>
                    <a:pt x="200" y="0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7" name="Google Shape;13327;p19"/>
            <p:cNvSpPr/>
            <p:nvPr/>
          </p:nvSpPr>
          <p:spPr>
            <a:xfrm>
              <a:off x="4066950" y="4114175"/>
              <a:ext cx="8150" cy="5125"/>
            </a:xfrm>
            <a:custGeom>
              <a:avLst/>
              <a:gdLst/>
              <a:ahLst/>
              <a:cxnLst/>
              <a:rect l="l" t="t" r="r" b="b"/>
              <a:pathLst>
                <a:path w="326" h="205" extrusionOk="0">
                  <a:moveTo>
                    <a:pt x="264" y="0"/>
                  </a:moveTo>
                  <a:cubicBezTo>
                    <a:pt x="248" y="0"/>
                    <a:pt x="211" y="13"/>
                    <a:pt x="143" y="47"/>
                  </a:cubicBezTo>
                  <a:cubicBezTo>
                    <a:pt x="26" y="164"/>
                    <a:pt x="1" y="205"/>
                    <a:pt x="20" y="205"/>
                  </a:cubicBezTo>
                  <a:cubicBezTo>
                    <a:pt x="62" y="205"/>
                    <a:pt x="325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8" name="Google Shape;13328;p19"/>
            <p:cNvSpPr/>
            <p:nvPr/>
          </p:nvSpPr>
          <p:spPr>
            <a:xfrm>
              <a:off x="4036900" y="4061675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5"/>
                    <a:pt x="1" y="130"/>
                  </a:cubicBezTo>
                  <a:cubicBezTo>
                    <a:pt x="48" y="225"/>
                    <a:pt x="95" y="260"/>
                    <a:pt x="137" y="260"/>
                  </a:cubicBezTo>
                  <a:cubicBezTo>
                    <a:pt x="249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9" name="Google Shape;13329;p19"/>
            <p:cNvSpPr/>
            <p:nvPr/>
          </p:nvSpPr>
          <p:spPr>
            <a:xfrm>
              <a:off x="4014500" y="41065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0" name="Google Shape;13330;p19"/>
            <p:cNvSpPr/>
            <p:nvPr/>
          </p:nvSpPr>
          <p:spPr>
            <a:xfrm>
              <a:off x="7111200" y="268660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0"/>
                  </a:moveTo>
                  <a:lnTo>
                    <a:pt x="518" y="0"/>
                  </a:ln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6" y="19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1" name="Google Shape;13331;p19"/>
            <p:cNvSpPr/>
            <p:nvPr/>
          </p:nvSpPr>
          <p:spPr>
            <a:xfrm>
              <a:off x="7034475" y="26754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2" name="Google Shape;13332;p19"/>
            <p:cNvSpPr/>
            <p:nvPr/>
          </p:nvSpPr>
          <p:spPr>
            <a:xfrm>
              <a:off x="7008725" y="775100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0"/>
                  </a:moveTo>
                  <a:cubicBezTo>
                    <a:pt x="156" y="0"/>
                    <a:pt x="0" y="521"/>
                    <a:pt x="232" y="521"/>
                  </a:cubicBezTo>
                  <a:cubicBezTo>
                    <a:pt x="266" y="521"/>
                    <a:pt x="308" y="510"/>
                    <a:pt x="358" y="485"/>
                  </a:cubicBezTo>
                  <a:cubicBezTo>
                    <a:pt x="358" y="261"/>
                    <a:pt x="807" y="261"/>
                    <a:pt x="807" y="37"/>
                  </a:cubicBezTo>
                  <a:cubicBezTo>
                    <a:pt x="731" y="11"/>
                    <a:pt x="661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3" name="Google Shape;13333;p19"/>
            <p:cNvSpPr/>
            <p:nvPr/>
          </p:nvSpPr>
          <p:spPr>
            <a:xfrm>
              <a:off x="7000875" y="297360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4" name="Google Shape;13334;p19"/>
            <p:cNvSpPr/>
            <p:nvPr/>
          </p:nvSpPr>
          <p:spPr>
            <a:xfrm>
              <a:off x="7000875" y="39304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5" name="Google Shape;13335;p19"/>
            <p:cNvSpPr/>
            <p:nvPr/>
          </p:nvSpPr>
          <p:spPr>
            <a:xfrm>
              <a:off x="6964450" y="396967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6" name="Google Shape;13336;p19"/>
            <p:cNvSpPr/>
            <p:nvPr/>
          </p:nvSpPr>
          <p:spPr>
            <a:xfrm>
              <a:off x="6849575" y="9160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7" name="Google Shape;13337;p19"/>
            <p:cNvSpPr/>
            <p:nvPr/>
          </p:nvSpPr>
          <p:spPr>
            <a:xfrm>
              <a:off x="6832775" y="787200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0" y="1"/>
                  </a:moveTo>
                  <a:cubicBezTo>
                    <a:pt x="0" y="1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8" name="Google Shape;13338;p19"/>
            <p:cNvSpPr/>
            <p:nvPr/>
          </p:nvSpPr>
          <p:spPr>
            <a:xfrm>
              <a:off x="6832775" y="231120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9" name="Google Shape;13339;p19"/>
            <p:cNvSpPr/>
            <p:nvPr/>
          </p:nvSpPr>
          <p:spPr>
            <a:xfrm>
              <a:off x="6818250" y="2893150"/>
              <a:ext cx="20150" cy="18325"/>
            </a:xfrm>
            <a:custGeom>
              <a:avLst/>
              <a:gdLst/>
              <a:ahLst/>
              <a:cxnLst/>
              <a:rect l="l" t="t" r="r" b="b"/>
              <a:pathLst>
                <a:path w="806" h="733" extrusionOk="0">
                  <a:moveTo>
                    <a:pt x="632" y="1"/>
                  </a:moveTo>
                  <a:cubicBezTo>
                    <a:pt x="153" y="1"/>
                    <a:pt x="1" y="733"/>
                    <a:pt x="419" y="733"/>
                  </a:cubicBezTo>
                  <a:cubicBezTo>
                    <a:pt x="466" y="733"/>
                    <a:pt x="520" y="724"/>
                    <a:pt x="581" y="703"/>
                  </a:cubicBezTo>
                  <a:cubicBezTo>
                    <a:pt x="581" y="479"/>
                    <a:pt x="806" y="255"/>
                    <a:pt x="806" y="31"/>
                  </a:cubicBezTo>
                  <a:cubicBezTo>
                    <a:pt x="744" y="10"/>
                    <a:pt x="686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0" name="Google Shape;13340;p19"/>
            <p:cNvSpPr/>
            <p:nvPr/>
          </p:nvSpPr>
          <p:spPr>
            <a:xfrm>
              <a:off x="6810375" y="804025"/>
              <a:ext cx="22275" cy="17725"/>
            </a:xfrm>
            <a:custGeom>
              <a:avLst/>
              <a:gdLst/>
              <a:ahLst/>
              <a:cxnLst/>
              <a:rect l="l" t="t" r="r" b="b"/>
              <a:pathLst>
                <a:path w="891" h="709" extrusionOk="0">
                  <a:moveTo>
                    <a:pt x="448" y="0"/>
                  </a:moveTo>
                  <a:cubicBezTo>
                    <a:pt x="448" y="224"/>
                    <a:pt x="0" y="224"/>
                    <a:pt x="224" y="673"/>
                  </a:cubicBezTo>
                  <a:cubicBezTo>
                    <a:pt x="299" y="698"/>
                    <a:pt x="365" y="709"/>
                    <a:pt x="424" y="709"/>
                  </a:cubicBezTo>
                  <a:cubicBezTo>
                    <a:pt x="891" y="709"/>
                    <a:pt x="847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1" name="Google Shape;13341;p19"/>
            <p:cNvSpPr/>
            <p:nvPr/>
          </p:nvSpPr>
          <p:spPr>
            <a:xfrm>
              <a:off x="6801950" y="8264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2" name="Google Shape;13342;p19"/>
            <p:cNvSpPr/>
            <p:nvPr/>
          </p:nvSpPr>
          <p:spPr>
            <a:xfrm>
              <a:off x="6803025" y="858325"/>
              <a:ext cx="20075" cy="12950"/>
            </a:xfrm>
            <a:custGeom>
              <a:avLst/>
              <a:gdLst/>
              <a:ahLst/>
              <a:cxnLst/>
              <a:rect l="l" t="t" r="r" b="b"/>
              <a:pathLst>
                <a:path w="803" h="518" extrusionOk="0">
                  <a:moveTo>
                    <a:pt x="525" y="0"/>
                  </a:moveTo>
                  <a:cubicBezTo>
                    <a:pt x="305" y="0"/>
                    <a:pt x="1" y="259"/>
                    <a:pt x="518" y="518"/>
                  </a:cubicBezTo>
                  <a:cubicBezTo>
                    <a:pt x="802" y="139"/>
                    <a:pt x="686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3" name="Google Shape;13343;p19"/>
            <p:cNvSpPr/>
            <p:nvPr/>
          </p:nvSpPr>
          <p:spPr>
            <a:xfrm>
              <a:off x="6810375" y="28783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4" name="Google Shape;13344;p19"/>
            <p:cNvSpPr/>
            <p:nvPr/>
          </p:nvSpPr>
          <p:spPr>
            <a:xfrm>
              <a:off x="6777775" y="892925"/>
              <a:ext cx="27000" cy="23175"/>
            </a:xfrm>
            <a:custGeom>
              <a:avLst/>
              <a:gdLst/>
              <a:ahLst/>
              <a:cxnLst/>
              <a:rect l="l" t="t" r="r" b="b"/>
              <a:pathLst>
                <a:path w="1080" h="927" extrusionOk="0">
                  <a:moveTo>
                    <a:pt x="903" y="1"/>
                  </a:moveTo>
                  <a:cubicBezTo>
                    <a:pt x="333" y="1"/>
                    <a:pt x="0" y="927"/>
                    <a:pt x="408" y="927"/>
                  </a:cubicBezTo>
                  <a:cubicBezTo>
                    <a:pt x="856" y="702"/>
                    <a:pt x="632" y="254"/>
                    <a:pt x="1080" y="30"/>
                  </a:cubicBezTo>
                  <a:cubicBezTo>
                    <a:pt x="1019" y="10"/>
                    <a:pt x="960" y="1"/>
                    <a:pt x="9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5" name="Google Shape;13345;p19"/>
            <p:cNvSpPr/>
            <p:nvPr/>
          </p:nvSpPr>
          <p:spPr>
            <a:xfrm>
              <a:off x="6787950" y="988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6" name="Google Shape;13346;p19"/>
            <p:cNvSpPr/>
            <p:nvPr/>
          </p:nvSpPr>
          <p:spPr>
            <a:xfrm>
              <a:off x="6782350" y="10057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5"/>
                    <a:pt x="225" y="225"/>
                  </a:cubicBezTo>
                  <a:cubicBezTo>
                    <a:pt x="449" y="225"/>
                    <a:pt x="22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7" name="Google Shape;13347;p19"/>
            <p:cNvSpPr/>
            <p:nvPr/>
          </p:nvSpPr>
          <p:spPr>
            <a:xfrm>
              <a:off x="6737525" y="2882700"/>
              <a:ext cx="16825" cy="22425"/>
            </a:xfrm>
            <a:custGeom>
              <a:avLst/>
              <a:gdLst/>
              <a:ahLst/>
              <a:cxnLst/>
              <a:rect l="l" t="t" r="r" b="b"/>
              <a:pathLst>
                <a:path w="673" h="897" extrusionOk="0">
                  <a:moveTo>
                    <a:pt x="0" y="1"/>
                  </a:moveTo>
                  <a:cubicBezTo>
                    <a:pt x="0" y="449"/>
                    <a:pt x="0" y="897"/>
                    <a:pt x="449" y="897"/>
                  </a:cubicBezTo>
                  <a:cubicBezTo>
                    <a:pt x="449" y="449"/>
                    <a:pt x="67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8" name="Google Shape;13348;p19"/>
            <p:cNvSpPr/>
            <p:nvPr/>
          </p:nvSpPr>
          <p:spPr>
            <a:xfrm>
              <a:off x="6737525" y="9833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5" y="448"/>
                  </a:cubicBezTo>
                  <a:cubicBezTo>
                    <a:pt x="449" y="448"/>
                    <a:pt x="22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9" name="Google Shape;13349;p19"/>
            <p:cNvSpPr/>
            <p:nvPr/>
          </p:nvSpPr>
          <p:spPr>
            <a:xfrm>
              <a:off x="6723525" y="23392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0" y="0"/>
                  </a:moveTo>
                  <a:lnTo>
                    <a:pt x="560" y="0"/>
                  </a:lnTo>
                  <a:cubicBezTo>
                    <a:pt x="0" y="112"/>
                    <a:pt x="224" y="168"/>
                    <a:pt x="476" y="168"/>
                  </a:cubicBezTo>
                  <a:cubicBezTo>
                    <a:pt x="729" y="168"/>
                    <a:pt x="1009" y="112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0" name="Google Shape;13350;p19"/>
            <p:cNvSpPr/>
            <p:nvPr/>
          </p:nvSpPr>
          <p:spPr>
            <a:xfrm>
              <a:off x="6715125" y="38800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1" name="Google Shape;13351;p19"/>
            <p:cNvSpPr/>
            <p:nvPr/>
          </p:nvSpPr>
          <p:spPr>
            <a:xfrm>
              <a:off x="6709500" y="144275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1"/>
                  </a:moveTo>
                  <a:cubicBezTo>
                    <a:pt x="449" y="225"/>
                    <a:pt x="1" y="225"/>
                    <a:pt x="449" y="449"/>
                  </a:cubicBezTo>
                  <a:cubicBezTo>
                    <a:pt x="897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2" name="Google Shape;13352;p19"/>
            <p:cNvSpPr/>
            <p:nvPr/>
          </p:nvSpPr>
          <p:spPr>
            <a:xfrm>
              <a:off x="6687100" y="2991075"/>
              <a:ext cx="37950" cy="20525"/>
            </a:xfrm>
            <a:custGeom>
              <a:avLst/>
              <a:gdLst/>
              <a:ahLst/>
              <a:cxnLst/>
              <a:rect l="l" t="t" r="r" b="b"/>
              <a:pathLst>
                <a:path w="1518" h="821" extrusionOk="0">
                  <a:moveTo>
                    <a:pt x="397" y="0"/>
                  </a:moveTo>
                  <a:cubicBezTo>
                    <a:pt x="245" y="0"/>
                    <a:pt x="105" y="44"/>
                    <a:pt x="0" y="148"/>
                  </a:cubicBezTo>
                  <a:cubicBezTo>
                    <a:pt x="673" y="148"/>
                    <a:pt x="673" y="820"/>
                    <a:pt x="1345" y="820"/>
                  </a:cubicBezTo>
                  <a:cubicBezTo>
                    <a:pt x="1517" y="476"/>
                    <a:pt x="897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3" name="Google Shape;13353;p19"/>
            <p:cNvSpPr/>
            <p:nvPr/>
          </p:nvSpPr>
          <p:spPr>
            <a:xfrm>
              <a:off x="6689900" y="383520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4" name="Google Shape;13354;p19"/>
            <p:cNvSpPr/>
            <p:nvPr/>
          </p:nvSpPr>
          <p:spPr>
            <a:xfrm>
              <a:off x="6664675" y="1329775"/>
              <a:ext cx="20700" cy="13050"/>
            </a:xfrm>
            <a:custGeom>
              <a:avLst/>
              <a:gdLst/>
              <a:ahLst/>
              <a:cxnLst/>
              <a:rect l="l" t="t" r="r" b="b"/>
              <a:pathLst>
                <a:path w="828" h="522" extrusionOk="0">
                  <a:moveTo>
                    <a:pt x="211" y="1"/>
                  </a:moveTo>
                  <a:cubicBezTo>
                    <a:pt x="147" y="1"/>
                    <a:pt x="77" y="12"/>
                    <a:pt x="1" y="37"/>
                  </a:cubicBezTo>
                  <a:cubicBezTo>
                    <a:pt x="1" y="261"/>
                    <a:pt x="225" y="485"/>
                    <a:pt x="673" y="485"/>
                  </a:cubicBezTo>
                  <a:cubicBezTo>
                    <a:pt x="699" y="511"/>
                    <a:pt x="718" y="522"/>
                    <a:pt x="732" y="522"/>
                  </a:cubicBezTo>
                  <a:cubicBezTo>
                    <a:pt x="827" y="522"/>
                    <a:pt x="654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5" name="Google Shape;13355;p19"/>
            <p:cNvSpPr/>
            <p:nvPr/>
          </p:nvSpPr>
          <p:spPr>
            <a:xfrm>
              <a:off x="6647875" y="1438100"/>
              <a:ext cx="24750" cy="15875"/>
            </a:xfrm>
            <a:custGeom>
              <a:avLst/>
              <a:gdLst/>
              <a:ahLst/>
              <a:cxnLst/>
              <a:rect l="l" t="t" r="r" b="b"/>
              <a:pathLst>
                <a:path w="990" h="635" extrusionOk="0">
                  <a:moveTo>
                    <a:pt x="221" y="1"/>
                  </a:moveTo>
                  <a:cubicBezTo>
                    <a:pt x="97" y="1"/>
                    <a:pt x="1" y="55"/>
                    <a:pt x="1" y="187"/>
                  </a:cubicBezTo>
                  <a:cubicBezTo>
                    <a:pt x="449" y="187"/>
                    <a:pt x="449" y="411"/>
                    <a:pt x="673" y="635"/>
                  </a:cubicBezTo>
                  <a:cubicBezTo>
                    <a:pt x="990" y="318"/>
                    <a:pt x="522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6" name="Google Shape;13356;p19"/>
            <p:cNvSpPr/>
            <p:nvPr/>
          </p:nvSpPr>
          <p:spPr>
            <a:xfrm>
              <a:off x="6645075" y="38127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7" name="Google Shape;13357;p19"/>
            <p:cNvSpPr/>
            <p:nvPr/>
          </p:nvSpPr>
          <p:spPr>
            <a:xfrm>
              <a:off x="6647875" y="37748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299" y="1"/>
                  </a:moveTo>
                  <a:cubicBezTo>
                    <a:pt x="150" y="1"/>
                    <a:pt x="1" y="100"/>
                    <a:pt x="1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8" name="Google Shape;13358;p19"/>
            <p:cNvSpPr/>
            <p:nvPr/>
          </p:nvSpPr>
          <p:spPr>
            <a:xfrm>
              <a:off x="6616175" y="29976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9" name="Google Shape;13359;p19"/>
            <p:cNvSpPr/>
            <p:nvPr/>
          </p:nvSpPr>
          <p:spPr>
            <a:xfrm>
              <a:off x="6580650" y="38408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448" y="0"/>
                  </a:moveTo>
                  <a:cubicBezTo>
                    <a:pt x="0" y="0"/>
                    <a:pt x="0" y="225"/>
                    <a:pt x="448" y="225"/>
                  </a:cubicBezTo>
                  <a:cubicBezTo>
                    <a:pt x="673" y="225"/>
                    <a:pt x="897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0" name="Google Shape;13360;p19"/>
            <p:cNvSpPr/>
            <p:nvPr/>
          </p:nvSpPr>
          <p:spPr>
            <a:xfrm>
              <a:off x="6566625" y="39080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1" name="Google Shape;13361;p19"/>
            <p:cNvSpPr/>
            <p:nvPr/>
          </p:nvSpPr>
          <p:spPr>
            <a:xfrm>
              <a:off x="6547025" y="1532400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897" y="0"/>
                  </a:moveTo>
                  <a:cubicBezTo>
                    <a:pt x="0" y="0"/>
                    <a:pt x="2018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2" name="Google Shape;13362;p19"/>
            <p:cNvSpPr/>
            <p:nvPr/>
          </p:nvSpPr>
          <p:spPr>
            <a:xfrm>
              <a:off x="6552625" y="1308275"/>
              <a:ext cx="26200" cy="23325"/>
            </a:xfrm>
            <a:custGeom>
              <a:avLst/>
              <a:gdLst/>
              <a:ahLst/>
              <a:cxnLst/>
              <a:rect l="l" t="t" r="r" b="b"/>
              <a:pathLst>
                <a:path w="1048" h="933" extrusionOk="0">
                  <a:moveTo>
                    <a:pt x="449" y="1"/>
                  </a:moveTo>
                  <a:cubicBezTo>
                    <a:pt x="449" y="449"/>
                    <a:pt x="1" y="449"/>
                    <a:pt x="1" y="897"/>
                  </a:cubicBezTo>
                  <a:cubicBezTo>
                    <a:pt x="74" y="922"/>
                    <a:pt x="145" y="933"/>
                    <a:pt x="212" y="933"/>
                  </a:cubicBezTo>
                  <a:cubicBezTo>
                    <a:pt x="758" y="933"/>
                    <a:pt x="1047" y="200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3" name="Google Shape;13363;p19"/>
            <p:cNvSpPr/>
            <p:nvPr/>
          </p:nvSpPr>
          <p:spPr>
            <a:xfrm>
              <a:off x="6535825" y="30003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8" y="1"/>
                  </a:moveTo>
                  <a:cubicBezTo>
                    <a:pt x="0" y="1"/>
                    <a:pt x="448" y="449"/>
                    <a:pt x="673" y="449"/>
                  </a:cubicBezTo>
                  <a:cubicBezTo>
                    <a:pt x="673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4" name="Google Shape;13364;p19"/>
            <p:cNvSpPr/>
            <p:nvPr/>
          </p:nvSpPr>
          <p:spPr>
            <a:xfrm>
              <a:off x="6530225" y="39248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897" y="0"/>
                  </a:moveTo>
                  <a:cubicBezTo>
                    <a:pt x="0" y="0"/>
                    <a:pt x="299" y="399"/>
                    <a:pt x="598" y="399"/>
                  </a:cubicBezTo>
                  <a:cubicBezTo>
                    <a:pt x="747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5" name="Google Shape;13365;p19"/>
            <p:cNvSpPr/>
            <p:nvPr/>
          </p:nvSpPr>
          <p:spPr>
            <a:xfrm>
              <a:off x="6530225" y="1404775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6" name="Google Shape;13366;p19"/>
            <p:cNvSpPr/>
            <p:nvPr/>
          </p:nvSpPr>
          <p:spPr>
            <a:xfrm>
              <a:off x="6485400" y="1325100"/>
              <a:ext cx="44850" cy="56050"/>
            </a:xfrm>
            <a:custGeom>
              <a:avLst/>
              <a:gdLst/>
              <a:ahLst/>
              <a:cxnLst/>
              <a:rect l="l" t="t" r="r" b="b"/>
              <a:pathLst>
                <a:path w="1794" h="2242" extrusionOk="0">
                  <a:moveTo>
                    <a:pt x="1793" y="0"/>
                  </a:moveTo>
                  <a:cubicBezTo>
                    <a:pt x="897" y="224"/>
                    <a:pt x="0" y="1569"/>
                    <a:pt x="448" y="2241"/>
                  </a:cubicBezTo>
                  <a:cubicBezTo>
                    <a:pt x="897" y="1345"/>
                    <a:pt x="1345" y="672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7" name="Google Shape;13367;p19"/>
            <p:cNvSpPr/>
            <p:nvPr/>
          </p:nvSpPr>
          <p:spPr>
            <a:xfrm>
              <a:off x="6498100" y="3767225"/>
              <a:ext cx="32150" cy="28775"/>
            </a:xfrm>
            <a:custGeom>
              <a:avLst/>
              <a:gdLst/>
              <a:ahLst/>
              <a:cxnLst/>
              <a:rect l="l" t="t" r="r" b="b"/>
              <a:pathLst>
                <a:path w="1286" h="1151" extrusionOk="0">
                  <a:moveTo>
                    <a:pt x="1054" y="0"/>
                  </a:moveTo>
                  <a:cubicBezTo>
                    <a:pt x="317" y="0"/>
                    <a:pt x="1" y="947"/>
                    <a:pt x="613" y="1151"/>
                  </a:cubicBezTo>
                  <a:cubicBezTo>
                    <a:pt x="613" y="702"/>
                    <a:pt x="1061" y="478"/>
                    <a:pt x="1285" y="30"/>
                  </a:cubicBezTo>
                  <a:cubicBezTo>
                    <a:pt x="1204" y="10"/>
                    <a:pt x="1127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8" name="Google Shape;13368;p19"/>
            <p:cNvSpPr/>
            <p:nvPr/>
          </p:nvSpPr>
          <p:spPr>
            <a:xfrm>
              <a:off x="6491000" y="3759550"/>
              <a:ext cx="25225" cy="14900"/>
            </a:xfrm>
            <a:custGeom>
              <a:avLst/>
              <a:gdLst/>
              <a:ahLst/>
              <a:cxnLst/>
              <a:rect l="l" t="t" r="r" b="b"/>
              <a:pathLst>
                <a:path w="1009" h="596" extrusionOk="0">
                  <a:moveTo>
                    <a:pt x="533" y="1"/>
                  </a:moveTo>
                  <a:cubicBezTo>
                    <a:pt x="280" y="1"/>
                    <a:pt x="0" y="113"/>
                    <a:pt x="0" y="337"/>
                  </a:cubicBezTo>
                  <a:cubicBezTo>
                    <a:pt x="0" y="526"/>
                    <a:pt x="120" y="596"/>
                    <a:pt x="276" y="596"/>
                  </a:cubicBezTo>
                  <a:cubicBezTo>
                    <a:pt x="489" y="596"/>
                    <a:pt x="767" y="466"/>
                    <a:pt x="897" y="337"/>
                  </a:cubicBezTo>
                  <a:cubicBezTo>
                    <a:pt x="1009" y="113"/>
                    <a:pt x="785" y="1"/>
                    <a:pt x="5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9" name="Google Shape;13369;p19"/>
            <p:cNvSpPr/>
            <p:nvPr/>
          </p:nvSpPr>
          <p:spPr>
            <a:xfrm>
              <a:off x="6502200" y="3924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1" y="0"/>
                  </a:moveTo>
                  <a:cubicBezTo>
                    <a:pt x="1" y="0"/>
                    <a:pt x="1" y="224"/>
                    <a:pt x="449" y="224"/>
                  </a:cubicBezTo>
                  <a:cubicBezTo>
                    <a:pt x="673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0" name="Google Shape;13370;p19"/>
            <p:cNvSpPr/>
            <p:nvPr/>
          </p:nvSpPr>
          <p:spPr>
            <a:xfrm>
              <a:off x="6462975" y="3964075"/>
              <a:ext cx="16675" cy="19475"/>
            </a:xfrm>
            <a:custGeom>
              <a:avLst/>
              <a:gdLst/>
              <a:ahLst/>
              <a:cxnLst/>
              <a:rect l="l" t="t" r="r" b="b"/>
              <a:pathLst>
                <a:path w="667" h="779" extrusionOk="0">
                  <a:moveTo>
                    <a:pt x="449" y="0"/>
                  </a:moveTo>
                  <a:cubicBezTo>
                    <a:pt x="449" y="224"/>
                    <a:pt x="1" y="448"/>
                    <a:pt x="1" y="672"/>
                  </a:cubicBezTo>
                  <a:cubicBezTo>
                    <a:pt x="113" y="747"/>
                    <a:pt x="206" y="778"/>
                    <a:pt x="283" y="778"/>
                  </a:cubicBezTo>
                  <a:cubicBezTo>
                    <a:pt x="667" y="778"/>
                    <a:pt x="636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1" name="Google Shape;13371;p19"/>
            <p:cNvSpPr/>
            <p:nvPr/>
          </p:nvSpPr>
          <p:spPr>
            <a:xfrm>
              <a:off x="6448975" y="13811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2" name="Google Shape;13372;p19"/>
            <p:cNvSpPr/>
            <p:nvPr/>
          </p:nvSpPr>
          <p:spPr>
            <a:xfrm>
              <a:off x="6443375" y="22888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3" name="Google Shape;13373;p19"/>
            <p:cNvSpPr/>
            <p:nvPr/>
          </p:nvSpPr>
          <p:spPr>
            <a:xfrm>
              <a:off x="6345325" y="415580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4" name="Google Shape;13374;p19"/>
            <p:cNvSpPr/>
            <p:nvPr/>
          </p:nvSpPr>
          <p:spPr>
            <a:xfrm>
              <a:off x="6329925" y="2496100"/>
              <a:ext cx="15425" cy="23550"/>
            </a:xfrm>
            <a:custGeom>
              <a:avLst/>
              <a:gdLst/>
              <a:ahLst/>
              <a:cxnLst/>
              <a:rect l="l" t="t" r="r" b="b"/>
              <a:pathLst>
                <a:path w="617" h="942" extrusionOk="0">
                  <a:moveTo>
                    <a:pt x="168" y="0"/>
                  </a:moveTo>
                  <a:cubicBezTo>
                    <a:pt x="168" y="387"/>
                    <a:pt x="1" y="941"/>
                    <a:pt x="388" y="941"/>
                  </a:cubicBezTo>
                  <a:cubicBezTo>
                    <a:pt x="449" y="941"/>
                    <a:pt x="524" y="928"/>
                    <a:pt x="616" y="897"/>
                  </a:cubicBezTo>
                  <a:cubicBezTo>
                    <a:pt x="616" y="449"/>
                    <a:pt x="616" y="225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5" name="Google Shape;13375;p19"/>
            <p:cNvSpPr/>
            <p:nvPr/>
          </p:nvSpPr>
          <p:spPr>
            <a:xfrm>
              <a:off x="6328500" y="25353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6" name="Google Shape;13376;p19"/>
            <p:cNvSpPr/>
            <p:nvPr/>
          </p:nvSpPr>
          <p:spPr>
            <a:xfrm>
              <a:off x="6314900" y="24648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1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7" name="Google Shape;13377;p19"/>
            <p:cNvSpPr/>
            <p:nvPr/>
          </p:nvSpPr>
          <p:spPr>
            <a:xfrm>
              <a:off x="6278075" y="4126550"/>
              <a:ext cx="56050" cy="25"/>
            </a:xfrm>
            <a:custGeom>
              <a:avLst/>
              <a:gdLst/>
              <a:ahLst/>
              <a:cxnLst/>
              <a:rect l="l" t="t" r="r" b="b"/>
              <a:pathLst>
                <a:path w="2242" h="1" extrusionOk="0">
                  <a:moveTo>
                    <a:pt x="1121" y="0"/>
                  </a:moveTo>
                  <a:cubicBezTo>
                    <a:pt x="1" y="0"/>
                    <a:pt x="2242" y="0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8" name="Google Shape;13378;p19"/>
            <p:cNvSpPr/>
            <p:nvPr/>
          </p:nvSpPr>
          <p:spPr>
            <a:xfrm>
              <a:off x="6252875" y="23952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9" name="Google Shape;13379;p19"/>
            <p:cNvSpPr/>
            <p:nvPr/>
          </p:nvSpPr>
          <p:spPr>
            <a:xfrm>
              <a:off x="6182825" y="1504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1" y="1"/>
                  </a:moveTo>
                  <a:cubicBezTo>
                    <a:pt x="449" y="449"/>
                    <a:pt x="449" y="897"/>
                    <a:pt x="1" y="1570"/>
                  </a:cubicBezTo>
                  <a:cubicBezTo>
                    <a:pt x="1346" y="1570"/>
                    <a:pt x="89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0" name="Google Shape;13380;p19"/>
            <p:cNvSpPr/>
            <p:nvPr/>
          </p:nvSpPr>
          <p:spPr>
            <a:xfrm>
              <a:off x="6182825" y="1575700"/>
              <a:ext cx="16850" cy="12750"/>
            </a:xfrm>
            <a:custGeom>
              <a:avLst/>
              <a:gdLst/>
              <a:ahLst/>
              <a:cxnLst/>
              <a:rect l="l" t="t" r="r" b="b"/>
              <a:pathLst>
                <a:path w="674" h="510" extrusionOk="0">
                  <a:moveTo>
                    <a:pt x="317" y="0"/>
                  </a:moveTo>
                  <a:cubicBezTo>
                    <a:pt x="233" y="0"/>
                    <a:pt x="129" y="19"/>
                    <a:pt x="1" y="61"/>
                  </a:cubicBezTo>
                  <a:cubicBezTo>
                    <a:pt x="1" y="285"/>
                    <a:pt x="449" y="510"/>
                    <a:pt x="673" y="510"/>
                  </a:cubicBezTo>
                  <a:cubicBezTo>
                    <a:pt x="673" y="328"/>
                    <a:pt x="673" y="0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1" name="Google Shape;13381;p19"/>
            <p:cNvSpPr/>
            <p:nvPr/>
          </p:nvSpPr>
          <p:spPr>
            <a:xfrm>
              <a:off x="6171625" y="1453950"/>
              <a:ext cx="11225" cy="16850"/>
            </a:xfrm>
            <a:custGeom>
              <a:avLst/>
              <a:gdLst/>
              <a:ahLst/>
              <a:cxnLst/>
              <a:rect l="l" t="t" r="r" b="b"/>
              <a:pathLst>
                <a:path w="449" h="674" extrusionOk="0">
                  <a:moveTo>
                    <a:pt x="1" y="1"/>
                  </a:moveTo>
                  <a:cubicBezTo>
                    <a:pt x="1" y="449"/>
                    <a:pt x="225" y="449"/>
                    <a:pt x="449" y="673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2" name="Google Shape;13382;p19"/>
            <p:cNvSpPr/>
            <p:nvPr/>
          </p:nvSpPr>
          <p:spPr>
            <a:xfrm>
              <a:off x="6160425" y="1589325"/>
              <a:ext cx="16825" cy="26250"/>
            </a:xfrm>
            <a:custGeom>
              <a:avLst/>
              <a:gdLst/>
              <a:ahLst/>
              <a:cxnLst/>
              <a:rect l="l" t="t" r="r" b="b"/>
              <a:pathLst>
                <a:path w="673" h="1050" extrusionOk="0">
                  <a:moveTo>
                    <a:pt x="199" y="0"/>
                  </a:moveTo>
                  <a:cubicBezTo>
                    <a:pt x="153" y="0"/>
                    <a:pt x="90" y="54"/>
                    <a:pt x="0" y="189"/>
                  </a:cubicBezTo>
                  <a:cubicBezTo>
                    <a:pt x="359" y="189"/>
                    <a:pt x="144" y="1049"/>
                    <a:pt x="388" y="1049"/>
                  </a:cubicBezTo>
                  <a:cubicBezTo>
                    <a:pt x="449" y="1049"/>
                    <a:pt x="538" y="996"/>
                    <a:pt x="673" y="861"/>
                  </a:cubicBezTo>
                  <a:cubicBezTo>
                    <a:pt x="314" y="861"/>
                    <a:pt x="386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3" name="Google Shape;13383;p19"/>
            <p:cNvSpPr/>
            <p:nvPr/>
          </p:nvSpPr>
          <p:spPr>
            <a:xfrm>
              <a:off x="6152025" y="1269050"/>
              <a:ext cx="28025" cy="4250"/>
            </a:xfrm>
            <a:custGeom>
              <a:avLst/>
              <a:gdLst/>
              <a:ahLst/>
              <a:cxnLst/>
              <a:rect l="l" t="t" r="r" b="b"/>
              <a:pathLst>
                <a:path w="1121" h="170" extrusionOk="0">
                  <a:moveTo>
                    <a:pt x="560" y="1"/>
                  </a:moveTo>
                  <a:cubicBezTo>
                    <a:pt x="0" y="113"/>
                    <a:pt x="280" y="169"/>
                    <a:pt x="560" y="169"/>
                  </a:cubicBezTo>
                  <a:cubicBezTo>
                    <a:pt x="841" y="169"/>
                    <a:pt x="1121" y="113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4" name="Google Shape;13384;p19"/>
            <p:cNvSpPr/>
            <p:nvPr/>
          </p:nvSpPr>
          <p:spPr>
            <a:xfrm>
              <a:off x="6110000" y="2524125"/>
              <a:ext cx="36050" cy="9275"/>
            </a:xfrm>
            <a:custGeom>
              <a:avLst/>
              <a:gdLst/>
              <a:ahLst/>
              <a:cxnLst/>
              <a:rect l="l" t="t" r="r" b="b"/>
              <a:pathLst>
                <a:path w="1442" h="371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243" y="51"/>
                    <a:pt x="1119" y="67"/>
                    <a:pt x="987" y="67"/>
                  </a:cubicBezTo>
                  <a:cubicBezTo>
                    <a:pt x="752" y="67"/>
                    <a:pt x="493" y="15"/>
                    <a:pt x="300" y="15"/>
                  </a:cubicBezTo>
                  <a:cubicBezTo>
                    <a:pt x="123" y="15"/>
                    <a:pt x="0" y="59"/>
                    <a:pt x="0" y="224"/>
                  </a:cubicBezTo>
                  <a:cubicBezTo>
                    <a:pt x="128" y="224"/>
                    <a:pt x="622" y="371"/>
                    <a:pt x="980" y="371"/>
                  </a:cubicBezTo>
                  <a:cubicBezTo>
                    <a:pt x="1249" y="371"/>
                    <a:pt x="1441" y="288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5" name="Google Shape;13385;p19"/>
            <p:cNvSpPr/>
            <p:nvPr/>
          </p:nvSpPr>
          <p:spPr>
            <a:xfrm>
              <a:off x="6121200" y="37175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449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6" name="Google Shape;13386;p19"/>
            <p:cNvSpPr/>
            <p:nvPr/>
          </p:nvSpPr>
          <p:spPr>
            <a:xfrm>
              <a:off x="6100725" y="368117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3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7" name="Google Shape;13387;p19"/>
            <p:cNvSpPr/>
            <p:nvPr/>
          </p:nvSpPr>
          <p:spPr>
            <a:xfrm>
              <a:off x="5986725" y="12354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8" name="Google Shape;13388;p19"/>
            <p:cNvSpPr/>
            <p:nvPr/>
          </p:nvSpPr>
          <p:spPr>
            <a:xfrm>
              <a:off x="5977450" y="16417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2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9" name="Google Shape;13389;p19"/>
            <p:cNvSpPr/>
            <p:nvPr/>
          </p:nvSpPr>
          <p:spPr>
            <a:xfrm>
              <a:off x="5981125" y="2165525"/>
              <a:ext cx="20575" cy="17725"/>
            </a:xfrm>
            <a:custGeom>
              <a:avLst/>
              <a:gdLst/>
              <a:ahLst/>
              <a:cxnLst/>
              <a:rect l="l" t="t" r="r" b="b"/>
              <a:pathLst>
                <a:path w="823" h="709" extrusionOk="0">
                  <a:moveTo>
                    <a:pt x="225" y="1"/>
                  </a:moveTo>
                  <a:cubicBezTo>
                    <a:pt x="225" y="449"/>
                    <a:pt x="1" y="1"/>
                    <a:pt x="1" y="673"/>
                  </a:cubicBezTo>
                  <a:cubicBezTo>
                    <a:pt x="75" y="698"/>
                    <a:pt x="144" y="709"/>
                    <a:pt x="207" y="709"/>
                  </a:cubicBezTo>
                  <a:cubicBezTo>
                    <a:pt x="712" y="709"/>
                    <a:pt x="822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0" name="Google Shape;13390;p19"/>
            <p:cNvSpPr/>
            <p:nvPr/>
          </p:nvSpPr>
          <p:spPr>
            <a:xfrm>
              <a:off x="5969925" y="2092700"/>
              <a:ext cx="19225" cy="9275"/>
            </a:xfrm>
            <a:custGeom>
              <a:avLst/>
              <a:gdLst/>
              <a:ahLst/>
              <a:cxnLst/>
              <a:rect l="l" t="t" r="r" b="b"/>
              <a:pathLst>
                <a:path w="769" h="371" extrusionOk="0">
                  <a:moveTo>
                    <a:pt x="673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128" y="224"/>
                    <a:pt x="403" y="371"/>
                    <a:pt x="573" y="371"/>
                  </a:cubicBezTo>
                  <a:cubicBezTo>
                    <a:pt x="700" y="371"/>
                    <a:pt x="769" y="288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1" name="Google Shape;13391;p19"/>
            <p:cNvSpPr/>
            <p:nvPr/>
          </p:nvSpPr>
          <p:spPr>
            <a:xfrm>
              <a:off x="5967125" y="21319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cubicBezTo>
                    <a:pt x="0" y="113"/>
                    <a:pt x="280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2" name="Google Shape;13392;p19"/>
            <p:cNvSpPr/>
            <p:nvPr/>
          </p:nvSpPr>
          <p:spPr>
            <a:xfrm>
              <a:off x="5947500" y="40425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3" name="Google Shape;13393;p19"/>
            <p:cNvSpPr/>
            <p:nvPr/>
          </p:nvSpPr>
          <p:spPr>
            <a:xfrm>
              <a:off x="5947500" y="2131900"/>
              <a:ext cx="11250" cy="11250"/>
            </a:xfrm>
            <a:custGeom>
              <a:avLst/>
              <a:gdLst/>
              <a:ahLst/>
              <a:cxnLst/>
              <a:rect l="l" t="t" r="r" b="b"/>
              <a:pathLst>
                <a:path w="450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4" name="Google Shape;13394;p19"/>
            <p:cNvSpPr/>
            <p:nvPr/>
          </p:nvSpPr>
          <p:spPr>
            <a:xfrm>
              <a:off x="5927625" y="1638850"/>
              <a:ext cx="31125" cy="13450"/>
            </a:xfrm>
            <a:custGeom>
              <a:avLst/>
              <a:gdLst/>
              <a:ahLst/>
              <a:cxnLst/>
              <a:rect l="l" t="t" r="r" b="b"/>
              <a:pathLst>
                <a:path w="1245" h="538" extrusionOk="0">
                  <a:moveTo>
                    <a:pt x="124" y="1"/>
                  </a:moveTo>
                  <a:cubicBezTo>
                    <a:pt x="0" y="371"/>
                    <a:pt x="352" y="537"/>
                    <a:pt x="656" y="537"/>
                  </a:cubicBezTo>
                  <a:cubicBezTo>
                    <a:pt x="905" y="537"/>
                    <a:pt x="1121" y="426"/>
                    <a:pt x="1020" y="225"/>
                  </a:cubicBezTo>
                  <a:cubicBezTo>
                    <a:pt x="348" y="225"/>
                    <a:pt x="1244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5" name="Google Shape;13395;p19"/>
            <p:cNvSpPr/>
            <p:nvPr/>
          </p:nvSpPr>
          <p:spPr>
            <a:xfrm>
              <a:off x="5927750" y="1753925"/>
              <a:ext cx="16250" cy="13825"/>
            </a:xfrm>
            <a:custGeom>
              <a:avLst/>
              <a:gdLst/>
              <a:ahLst/>
              <a:cxnLst/>
              <a:rect l="l" t="t" r="r" b="b"/>
              <a:pathLst>
                <a:path w="650" h="553" extrusionOk="0">
                  <a:moveTo>
                    <a:pt x="435" y="1"/>
                  </a:moveTo>
                  <a:cubicBezTo>
                    <a:pt x="239" y="1"/>
                    <a:pt x="0" y="411"/>
                    <a:pt x="567" y="552"/>
                  </a:cubicBezTo>
                  <a:cubicBezTo>
                    <a:pt x="649" y="140"/>
                    <a:pt x="550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6" name="Google Shape;13396;p19"/>
            <p:cNvSpPr/>
            <p:nvPr/>
          </p:nvSpPr>
          <p:spPr>
            <a:xfrm>
              <a:off x="5917550" y="2237500"/>
              <a:ext cx="25575" cy="12975"/>
            </a:xfrm>
            <a:custGeom>
              <a:avLst/>
              <a:gdLst/>
              <a:ahLst/>
              <a:cxnLst/>
              <a:rect l="l" t="t" r="r" b="b"/>
              <a:pathLst>
                <a:path w="1023" h="519" extrusionOk="0">
                  <a:moveTo>
                    <a:pt x="181" y="0"/>
                  </a:moveTo>
                  <a:cubicBezTo>
                    <a:pt x="0" y="0"/>
                    <a:pt x="604" y="518"/>
                    <a:pt x="872" y="518"/>
                  </a:cubicBezTo>
                  <a:cubicBezTo>
                    <a:pt x="969" y="518"/>
                    <a:pt x="1022" y="449"/>
                    <a:pt x="975" y="259"/>
                  </a:cubicBezTo>
                  <a:lnTo>
                    <a:pt x="751" y="259"/>
                  </a:lnTo>
                  <a:cubicBezTo>
                    <a:pt x="419" y="70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7" name="Google Shape;13397;p19"/>
            <p:cNvSpPr/>
            <p:nvPr/>
          </p:nvSpPr>
          <p:spPr>
            <a:xfrm>
              <a:off x="5915500" y="169375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90" y="0"/>
                  </a:moveTo>
                  <a:cubicBezTo>
                    <a:pt x="0" y="0"/>
                    <a:pt x="192" y="494"/>
                    <a:pt x="384" y="494"/>
                  </a:cubicBezTo>
                  <a:cubicBezTo>
                    <a:pt x="384" y="270"/>
                    <a:pt x="384" y="46"/>
                    <a:pt x="160" y="46"/>
                  </a:cubicBezTo>
                  <a:cubicBezTo>
                    <a:pt x="128" y="14"/>
                    <a:pt x="105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8" name="Google Shape;13398;p19"/>
            <p:cNvSpPr/>
            <p:nvPr/>
          </p:nvSpPr>
          <p:spPr>
            <a:xfrm>
              <a:off x="5813050" y="39976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225"/>
                    <a:pt x="224" y="449"/>
                    <a:pt x="448" y="673"/>
                  </a:cubicBezTo>
                  <a:cubicBezTo>
                    <a:pt x="897" y="673"/>
                    <a:pt x="44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9" name="Google Shape;13399;p19"/>
            <p:cNvSpPr/>
            <p:nvPr/>
          </p:nvSpPr>
          <p:spPr>
            <a:xfrm>
              <a:off x="5772075" y="175652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8" y="0"/>
                  </a:moveTo>
                  <a:lnTo>
                    <a:pt x="518" y="0"/>
                  </a:lnTo>
                  <a:cubicBezTo>
                    <a:pt x="1" y="129"/>
                    <a:pt x="454" y="259"/>
                    <a:pt x="715" y="259"/>
                  </a:cubicBezTo>
                  <a:cubicBezTo>
                    <a:pt x="905" y="259"/>
                    <a:pt x="992" y="19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0" name="Google Shape;13400;p19"/>
            <p:cNvSpPr/>
            <p:nvPr/>
          </p:nvSpPr>
          <p:spPr>
            <a:xfrm>
              <a:off x="5684175" y="190220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56" y="480"/>
                    <a:pt x="279" y="494"/>
                    <a:pt x="294" y="494"/>
                  </a:cubicBezTo>
                  <a:cubicBezTo>
                    <a:pt x="385" y="494"/>
                    <a:pt x="19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1" name="Google Shape;13401;p19"/>
            <p:cNvSpPr/>
            <p:nvPr/>
          </p:nvSpPr>
          <p:spPr>
            <a:xfrm>
              <a:off x="5615075" y="1834950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747" y="1"/>
                  </a:moveTo>
                  <a:cubicBezTo>
                    <a:pt x="0" y="1"/>
                    <a:pt x="249" y="399"/>
                    <a:pt x="498" y="399"/>
                  </a:cubicBezTo>
                  <a:cubicBezTo>
                    <a:pt x="623" y="399"/>
                    <a:pt x="747" y="300"/>
                    <a:pt x="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2" name="Google Shape;13402;p19"/>
            <p:cNvSpPr/>
            <p:nvPr/>
          </p:nvSpPr>
          <p:spPr>
            <a:xfrm>
              <a:off x="5560900" y="1157000"/>
              <a:ext cx="22450" cy="50450"/>
            </a:xfrm>
            <a:custGeom>
              <a:avLst/>
              <a:gdLst/>
              <a:ahLst/>
              <a:cxnLst/>
              <a:rect l="l" t="t" r="r" b="b"/>
              <a:pathLst>
                <a:path w="898" h="2018" extrusionOk="0">
                  <a:moveTo>
                    <a:pt x="1" y="1"/>
                  </a:moveTo>
                  <a:lnTo>
                    <a:pt x="1" y="1"/>
                  </a:lnTo>
                  <a:cubicBezTo>
                    <a:pt x="449" y="449"/>
                    <a:pt x="1" y="1569"/>
                    <a:pt x="673" y="2018"/>
                  </a:cubicBezTo>
                  <a:cubicBezTo>
                    <a:pt x="673" y="1345"/>
                    <a:pt x="897" y="44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3" name="Google Shape;13403;p19"/>
            <p:cNvSpPr/>
            <p:nvPr/>
          </p:nvSpPr>
          <p:spPr>
            <a:xfrm>
              <a:off x="5560900" y="12130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4" name="Google Shape;13404;p19"/>
            <p:cNvSpPr/>
            <p:nvPr/>
          </p:nvSpPr>
          <p:spPr>
            <a:xfrm>
              <a:off x="55553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0"/>
                  </a:moveTo>
                  <a:cubicBezTo>
                    <a:pt x="1" y="0"/>
                    <a:pt x="225" y="449"/>
                    <a:pt x="449" y="449"/>
                  </a:cubicBezTo>
                  <a:cubicBezTo>
                    <a:pt x="449" y="225"/>
                    <a:pt x="44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5" name="Google Shape;13405;p19"/>
            <p:cNvSpPr/>
            <p:nvPr/>
          </p:nvSpPr>
          <p:spPr>
            <a:xfrm>
              <a:off x="5537050" y="1274675"/>
              <a:ext cx="24975" cy="10625"/>
            </a:xfrm>
            <a:custGeom>
              <a:avLst/>
              <a:gdLst/>
              <a:ahLst/>
              <a:cxnLst/>
              <a:rect l="l" t="t" r="r" b="b"/>
              <a:pathLst>
                <a:path w="999" h="425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304"/>
                    <a:pt x="134" y="424"/>
                    <a:pt x="350" y="424"/>
                  </a:cubicBezTo>
                  <a:cubicBezTo>
                    <a:pt x="613" y="424"/>
                    <a:pt x="998" y="246"/>
                    <a:pt x="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6" name="Google Shape;13406;p19"/>
            <p:cNvSpPr/>
            <p:nvPr/>
          </p:nvSpPr>
          <p:spPr>
            <a:xfrm>
              <a:off x="5396200" y="2316800"/>
              <a:ext cx="19850" cy="14825"/>
            </a:xfrm>
            <a:custGeom>
              <a:avLst/>
              <a:gdLst/>
              <a:ahLst/>
              <a:cxnLst/>
              <a:rect l="l" t="t" r="r" b="b"/>
              <a:pathLst>
                <a:path w="794" h="593" extrusionOk="0">
                  <a:moveTo>
                    <a:pt x="313" y="1"/>
                  </a:moveTo>
                  <a:cubicBezTo>
                    <a:pt x="1" y="417"/>
                    <a:pt x="173" y="592"/>
                    <a:pt x="356" y="592"/>
                  </a:cubicBezTo>
                  <a:cubicBezTo>
                    <a:pt x="567" y="592"/>
                    <a:pt x="793" y="361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7" name="Google Shape;13407;p19"/>
            <p:cNvSpPr/>
            <p:nvPr/>
          </p:nvSpPr>
          <p:spPr>
            <a:xfrm>
              <a:off x="5308775" y="3103675"/>
              <a:ext cx="26925" cy="14375"/>
            </a:xfrm>
            <a:custGeom>
              <a:avLst/>
              <a:gdLst/>
              <a:ahLst/>
              <a:cxnLst/>
              <a:rect l="l" t="t" r="r" b="b"/>
              <a:pathLst>
                <a:path w="1077" h="575" extrusionOk="0">
                  <a:moveTo>
                    <a:pt x="201" y="1"/>
                  </a:moveTo>
                  <a:cubicBezTo>
                    <a:pt x="117" y="1"/>
                    <a:pt x="45" y="37"/>
                    <a:pt x="0" y="126"/>
                  </a:cubicBezTo>
                  <a:cubicBezTo>
                    <a:pt x="449" y="126"/>
                    <a:pt x="449" y="574"/>
                    <a:pt x="897" y="574"/>
                  </a:cubicBezTo>
                  <a:cubicBezTo>
                    <a:pt x="1076" y="574"/>
                    <a:pt x="538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8" name="Google Shape;13408;p19"/>
            <p:cNvSpPr/>
            <p:nvPr/>
          </p:nvSpPr>
          <p:spPr>
            <a:xfrm>
              <a:off x="5263950" y="3074950"/>
              <a:ext cx="28050" cy="15725"/>
            </a:xfrm>
            <a:custGeom>
              <a:avLst/>
              <a:gdLst/>
              <a:ahLst/>
              <a:cxnLst/>
              <a:rect l="l" t="t" r="r" b="b"/>
              <a:pathLst>
                <a:path w="1122" h="629" extrusionOk="0">
                  <a:moveTo>
                    <a:pt x="239" y="1"/>
                  </a:moveTo>
                  <a:cubicBezTo>
                    <a:pt x="141" y="1"/>
                    <a:pt x="57" y="43"/>
                    <a:pt x="1" y="155"/>
                  </a:cubicBezTo>
                  <a:cubicBezTo>
                    <a:pt x="164" y="155"/>
                    <a:pt x="445" y="629"/>
                    <a:pt x="759" y="629"/>
                  </a:cubicBezTo>
                  <a:cubicBezTo>
                    <a:pt x="877" y="629"/>
                    <a:pt x="999" y="562"/>
                    <a:pt x="1121" y="379"/>
                  </a:cubicBezTo>
                  <a:cubicBezTo>
                    <a:pt x="953" y="379"/>
                    <a:pt x="533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9" name="Google Shape;13409;p19"/>
            <p:cNvSpPr/>
            <p:nvPr/>
          </p:nvSpPr>
          <p:spPr>
            <a:xfrm>
              <a:off x="5100825" y="289950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1"/>
                  </a:moveTo>
                  <a:cubicBezTo>
                    <a:pt x="1" y="190"/>
                    <a:pt x="88" y="260"/>
                    <a:pt x="278" y="260"/>
                  </a:cubicBezTo>
                  <a:cubicBezTo>
                    <a:pt x="538" y="260"/>
                    <a:pt x="992" y="130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0" name="Google Shape;13410;p19"/>
            <p:cNvSpPr/>
            <p:nvPr/>
          </p:nvSpPr>
          <p:spPr>
            <a:xfrm>
              <a:off x="5079050" y="182935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1" name="Google Shape;13411;p19"/>
            <p:cNvSpPr/>
            <p:nvPr/>
          </p:nvSpPr>
          <p:spPr>
            <a:xfrm>
              <a:off x="5067850" y="3952100"/>
              <a:ext cx="33650" cy="13850"/>
            </a:xfrm>
            <a:custGeom>
              <a:avLst/>
              <a:gdLst/>
              <a:ahLst/>
              <a:cxnLst/>
              <a:rect l="l" t="t" r="r" b="b"/>
              <a:pathLst>
                <a:path w="1346" h="554" extrusionOk="0">
                  <a:moveTo>
                    <a:pt x="244" y="0"/>
                  </a:moveTo>
                  <a:cubicBezTo>
                    <a:pt x="145" y="0"/>
                    <a:pt x="64" y="65"/>
                    <a:pt x="0" y="255"/>
                  </a:cubicBezTo>
                  <a:cubicBezTo>
                    <a:pt x="150" y="255"/>
                    <a:pt x="698" y="554"/>
                    <a:pt x="1046" y="554"/>
                  </a:cubicBezTo>
                  <a:cubicBezTo>
                    <a:pt x="1221" y="554"/>
                    <a:pt x="1345" y="479"/>
                    <a:pt x="1345" y="255"/>
                  </a:cubicBezTo>
                  <a:lnTo>
                    <a:pt x="1345" y="255"/>
                  </a:lnTo>
                  <a:cubicBezTo>
                    <a:pt x="1267" y="281"/>
                    <a:pt x="1192" y="292"/>
                    <a:pt x="1120" y="292"/>
                  </a:cubicBezTo>
                  <a:cubicBezTo>
                    <a:pt x="747" y="292"/>
                    <a:pt x="45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2" name="Google Shape;13412;p19"/>
            <p:cNvSpPr/>
            <p:nvPr/>
          </p:nvSpPr>
          <p:spPr>
            <a:xfrm>
              <a:off x="4950175" y="4479525"/>
              <a:ext cx="72875" cy="61675"/>
            </a:xfrm>
            <a:custGeom>
              <a:avLst/>
              <a:gdLst/>
              <a:ahLst/>
              <a:cxnLst/>
              <a:rect l="l" t="t" r="r" b="b"/>
              <a:pathLst>
                <a:path w="2915" h="2467" extrusionOk="0">
                  <a:moveTo>
                    <a:pt x="2914" y="1"/>
                  </a:moveTo>
                  <a:cubicBezTo>
                    <a:pt x="1794" y="449"/>
                    <a:pt x="673" y="1345"/>
                    <a:pt x="1" y="2466"/>
                  </a:cubicBezTo>
                  <a:cubicBezTo>
                    <a:pt x="1122" y="2018"/>
                    <a:pt x="2242" y="1121"/>
                    <a:pt x="2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3" name="Google Shape;13413;p19"/>
            <p:cNvSpPr/>
            <p:nvPr/>
          </p:nvSpPr>
          <p:spPr>
            <a:xfrm>
              <a:off x="4989400" y="3594275"/>
              <a:ext cx="22450" cy="9975"/>
            </a:xfrm>
            <a:custGeom>
              <a:avLst/>
              <a:gdLst/>
              <a:ahLst/>
              <a:cxnLst/>
              <a:rect l="l" t="t" r="r" b="b"/>
              <a:pathLst>
                <a:path w="898" h="399" extrusionOk="0">
                  <a:moveTo>
                    <a:pt x="897" y="0"/>
                  </a:moveTo>
                  <a:cubicBezTo>
                    <a:pt x="1" y="0"/>
                    <a:pt x="300" y="399"/>
                    <a:pt x="598" y="399"/>
                  </a:cubicBezTo>
                  <a:cubicBezTo>
                    <a:pt x="748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4" name="Google Shape;13414;p19"/>
            <p:cNvSpPr/>
            <p:nvPr/>
          </p:nvSpPr>
          <p:spPr>
            <a:xfrm>
              <a:off x="4989400" y="3812775"/>
              <a:ext cx="16850" cy="5625"/>
            </a:xfrm>
            <a:custGeom>
              <a:avLst/>
              <a:gdLst/>
              <a:ahLst/>
              <a:cxnLst/>
              <a:rect l="l" t="t" r="r" b="b"/>
              <a:pathLst>
                <a:path w="674" h="225" extrusionOk="0">
                  <a:moveTo>
                    <a:pt x="1" y="1"/>
                  </a:moveTo>
                  <a:cubicBezTo>
                    <a:pt x="1" y="1"/>
                    <a:pt x="1" y="225"/>
                    <a:pt x="225" y="225"/>
                  </a:cubicBezTo>
                  <a:cubicBezTo>
                    <a:pt x="673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5" name="Google Shape;13415;p19"/>
            <p:cNvSpPr/>
            <p:nvPr/>
          </p:nvSpPr>
          <p:spPr>
            <a:xfrm>
              <a:off x="4983800" y="2725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6" name="Google Shape;13416;p19"/>
            <p:cNvSpPr/>
            <p:nvPr/>
          </p:nvSpPr>
          <p:spPr>
            <a:xfrm>
              <a:off x="4965250" y="2696075"/>
              <a:ext cx="22450" cy="12950"/>
            </a:xfrm>
            <a:custGeom>
              <a:avLst/>
              <a:gdLst/>
              <a:ahLst/>
              <a:cxnLst/>
              <a:rect l="l" t="t" r="r" b="b"/>
              <a:pathLst>
                <a:path w="898" h="518" extrusionOk="0">
                  <a:moveTo>
                    <a:pt x="620" y="0"/>
                  </a:moveTo>
                  <a:cubicBezTo>
                    <a:pt x="380" y="0"/>
                    <a:pt x="1" y="259"/>
                    <a:pt x="519" y="518"/>
                  </a:cubicBezTo>
                  <a:cubicBezTo>
                    <a:pt x="897" y="139"/>
                    <a:pt x="796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7" name="Google Shape;13417;p19"/>
            <p:cNvSpPr/>
            <p:nvPr/>
          </p:nvSpPr>
          <p:spPr>
            <a:xfrm>
              <a:off x="4935775" y="2859150"/>
              <a:ext cx="25650" cy="12375"/>
            </a:xfrm>
            <a:custGeom>
              <a:avLst/>
              <a:gdLst/>
              <a:ahLst/>
              <a:cxnLst/>
              <a:rect l="l" t="t" r="r" b="b"/>
              <a:pathLst>
                <a:path w="1026" h="495" extrusionOk="0">
                  <a:moveTo>
                    <a:pt x="824" y="0"/>
                  </a:moveTo>
                  <a:cubicBezTo>
                    <a:pt x="412" y="0"/>
                    <a:pt x="1" y="494"/>
                    <a:pt x="577" y="494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61" y="14"/>
                    <a:pt x="893" y="0"/>
                    <a:pt x="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8" name="Google Shape;13418;p19"/>
            <p:cNvSpPr/>
            <p:nvPr/>
          </p:nvSpPr>
          <p:spPr>
            <a:xfrm>
              <a:off x="4849325" y="383520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9"/>
                    <a:pt x="449" y="449"/>
                  </a:cubicBezTo>
                  <a:cubicBezTo>
                    <a:pt x="449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9" name="Google Shape;13419;p19"/>
            <p:cNvSpPr/>
            <p:nvPr/>
          </p:nvSpPr>
          <p:spPr>
            <a:xfrm>
              <a:off x="4814750" y="2847525"/>
              <a:ext cx="34600" cy="10875"/>
            </a:xfrm>
            <a:custGeom>
              <a:avLst/>
              <a:gdLst/>
              <a:ahLst/>
              <a:cxnLst/>
              <a:rect l="l" t="t" r="r" b="b"/>
              <a:pathLst>
                <a:path w="1384" h="435" extrusionOk="0">
                  <a:moveTo>
                    <a:pt x="509" y="0"/>
                  </a:moveTo>
                  <a:cubicBezTo>
                    <a:pt x="434" y="0"/>
                    <a:pt x="353" y="18"/>
                    <a:pt x="263" y="63"/>
                  </a:cubicBezTo>
                  <a:cubicBezTo>
                    <a:pt x="1" y="325"/>
                    <a:pt x="430" y="434"/>
                    <a:pt x="831" y="434"/>
                  </a:cubicBezTo>
                  <a:cubicBezTo>
                    <a:pt x="1115" y="434"/>
                    <a:pt x="1384" y="380"/>
                    <a:pt x="1384" y="287"/>
                  </a:cubicBezTo>
                  <a:cubicBezTo>
                    <a:pt x="1025" y="287"/>
                    <a:pt x="810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0" name="Google Shape;13420;p19"/>
            <p:cNvSpPr/>
            <p:nvPr/>
          </p:nvSpPr>
          <p:spPr>
            <a:xfrm>
              <a:off x="4815725" y="3149775"/>
              <a:ext cx="28025" cy="13875"/>
            </a:xfrm>
            <a:custGeom>
              <a:avLst/>
              <a:gdLst/>
              <a:ahLst/>
              <a:cxnLst/>
              <a:rect l="l" t="t" r="r" b="b"/>
              <a:pathLst>
                <a:path w="1121" h="555" extrusionOk="0">
                  <a:moveTo>
                    <a:pt x="291" y="0"/>
                  </a:moveTo>
                  <a:cubicBezTo>
                    <a:pt x="174" y="0"/>
                    <a:pt x="75" y="75"/>
                    <a:pt x="0" y="299"/>
                  </a:cubicBezTo>
                  <a:cubicBezTo>
                    <a:pt x="26" y="273"/>
                    <a:pt x="55" y="262"/>
                    <a:pt x="87" y="262"/>
                  </a:cubicBezTo>
                  <a:cubicBezTo>
                    <a:pt x="251" y="262"/>
                    <a:pt x="487" y="554"/>
                    <a:pt x="745" y="554"/>
                  </a:cubicBezTo>
                  <a:cubicBezTo>
                    <a:pt x="867" y="554"/>
                    <a:pt x="994" y="489"/>
                    <a:pt x="1121" y="299"/>
                  </a:cubicBezTo>
                  <a:cubicBezTo>
                    <a:pt x="822" y="299"/>
                    <a:pt x="523" y="0"/>
                    <a:pt x="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1" name="Google Shape;13421;p19"/>
            <p:cNvSpPr/>
            <p:nvPr/>
          </p:nvSpPr>
          <p:spPr>
            <a:xfrm>
              <a:off x="4817650" y="3524300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4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2" name="Google Shape;13422;p19"/>
            <p:cNvSpPr/>
            <p:nvPr/>
          </p:nvSpPr>
          <p:spPr>
            <a:xfrm>
              <a:off x="4784900" y="32356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3" name="Google Shape;13423;p19"/>
            <p:cNvSpPr/>
            <p:nvPr/>
          </p:nvSpPr>
          <p:spPr>
            <a:xfrm>
              <a:off x="4759675" y="2154325"/>
              <a:ext cx="33650" cy="28025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449" y="0"/>
                  </a:moveTo>
                  <a:cubicBezTo>
                    <a:pt x="225" y="0"/>
                    <a:pt x="1" y="1121"/>
                    <a:pt x="449" y="1121"/>
                  </a:cubicBezTo>
                  <a:cubicBezTo>
                    <a:pt x="449" y="673"/>
                    <a:pt x="1346" y="224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4" name="Google Shape;13424;p19"/>
            <p:cNvSpPr/>
            <p:nvPr/>
          </p:nvSpPr>
          <p:spPr>
            <a:xfrm>
              <a:off x="4765300" y="4301475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49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5" name="Google Shape;13425;p19"/>
            <p:cNvSpPr/>
            <p:nvPr/>
          </p:nvSpPr>
          <p:spPr>
            <a:xfrm>
              <a:off x="4746625" y="191900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7" y="0"/>
                  </a:moveTo>
                  <a:cubicBezTo>
                    <a:pt x="0" y="0"/>
                    <a:pt x="249" y="399"/>
                    <a:pt x="498" y="399"/>
                  </a:cubicBezTo>
                  <a:cubicBezTo>
                    <a:pt x="623" y="399"/>
                    <a:pt x="747" y="299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6" name="Google Shape;13426;p19"/>
            <p:cNvSpPr/>
            <p:nvPr/>
          </p:nvSpPr>
          <p:spPr>
            <a:xfrm>
              <a:off x="4731675" y="431705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449" y="224"/>
                    <a:pt x="673" y="224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7" name="Google Shape;13427;p19"/>
            <p:cNvSpPr/>
            <p:nvPr/>
          </p:nvSpPr>
          <p:spPr>
            <a:xfrm>
              <a:off x="4701025" y="1958300"/>
              <a:ext cx="16575" cy="8275"/>
            </a:xfrm>
            <a:custGeom>
              <a:avLst/>
              <a:gdLst/>
              <a:ahLst/>
              <a:cxnLst/>
              <a:rect l="l" t="t" r="r" b="b"/>
              <a:pathLst>
                <a:path w="663" h="331" extrusionOk="0">
                  <a:moveTo>
                    <a:pt x="591" y="1"/>
                  </a:moveTo>
                  <a:cubicBezTo>
                    <a:pt x="444" y="1"/>
                    <a:pt x="1" y="331"/>
                    <a:pt x="187" y="331"/>
                  </a:cubicBezTo>
                  <a:cubicBezTo>
                    <a:pt x="243" y="331"/>
                    <a:pt x="357" y="300"/>
                    <a:pt x="554" y="221"/>
                  </a:cubicBezTo>
                  <a:cubicBezTo>
                    <a:pt x="663" y="58"/>
                    <a:pt x="653" y="1"/>
                    <a:pt x="5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8" name="Google Shape;13428;p19"/>
            <p:cNvSpPr/>
            <p:nvPr/>
          </p:nvSpPr>
          <p:spPr>
            <a:xfrm>
              <a:off x="4692450" y="4333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300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9" name="Google Shape;13429;p19"/>
            <p:cNvSpPr/>
            <p:nvPr/>
          </p:nvSpPr>
          <p:spPr>
            <a:xfrm>
              <a:off x="4672850" y="2854675"/>
              <a:ext cx="25225" cy="4250"/>
            </a:xfrm>
            <a:custGeom>
              <a:avLst/>
              <a:gdLst/>
              <a:ahLst/>
              <a:cxnLst/>
              <a:rect l="l" t="t" r="r" b="b"/>
              <a:pathLst>
                <a:path w="1009" h="170" extrusionOk="0">
                  <a:moveTo>
                    <a:pt x="560" y="1"/>
                  </a:moveTo>
                  <a:cubicBezTo>
                    <a:pt x="0" y="113"/>
                    <a:pt x="224" y="169"/>
                    <a:pt x="476" y="169"/>
                  </a:cubicBezTo>
                  <a:cubicBezTo>
                    <a:pt x="729" y="169"/>
                    <a:pt x="1009" y="113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0" name="Google Shape;13430;p19"/>
            <p:cNvSpPr/>
            <p:nvPr/>
          </p:nvSpPr>
          <p:spPr>
            <a:xfrm>
              <a:off x="4580400" y="3515825"/>
              <a:ext cx="33625" cy="16850"/>
            </a:xfrm>
            <a:custGeom>
              <a:avLst/>
              <a:gdLst/>
              <a:ahLst/>
              <a:cxnLst/>
              <a:rect l="l" t="t" r="r" b="b"/>
              <a:pathLst>
                <a:path w="1345" h="674" extrusionOk="0">
                  <a:moveTo>
                    <a:pt x="0" y="1"/>
                  </a:moveTo>
                  <a:cubicBezTo>
                    <a:pt x="0" y="673"/>
                    <a:pt x="673" y="673"/>
                    <a:pt x="1121" y="673"/>
                  </a:cubicBezTo>
                  <a:cubicBezTo>
                    <a:pt x="1345" y="225"/>
                    <a:pt x="89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1" name="Google Shape;13431;p19"/>
            <p:cNvSpPr/>
            <p:nvPr/>
          </p:nvSpPr>
          <p:spPr>
            <a:xfrm>
              <a:off x="4588800" y="35550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2" name="Google Shape;13432;p19"/>
            <p:cNvSpPr/>
            <p:nvPr/>
          </p:nvSpPr>
          <p:spPr>
            <a:xfrm>
              <a:off x="4501950" y="2631525"/>
              <a:ext cx="26400" cy="15875"/>
            </a:xfrm>
            <a:custGeom>
              <a:avLst/>
              <a:gdLst/>
              <a:ahLst/>
              <a:cxnLst/>
              <a:rect l="l" t="t" r="r" b="b"/>
              <a:pathLst>
                <a:path w="1056" h="635" extrusionOk="0">
                  <a:moveTo>
                    <a:pt x="227" y="1"/>
                  </a:moveTo>
                  <a:cubicBezTo>
                    <a:pt x="97" y="1"/>
                    <a:pt x="1" y="55"/>
                    <a:pt x="1" y="186"/>
                  </a:cubicBezTo>
                  <a:cubicBezTo>
                    <a:pt x="449" y="186"/>
                    <a:pt x="449" y="635"/>
                    <a:pt x="897" y="635"/>
                  </a:cubicBezTo>
                  <a:cubicBezTo>
                    <a:pt x="1055" y="318"/>
                    <a:pt x="542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3" name="Google Shape;13433;p19"/>
            <p:cNvSpPr/>
            <p:nvPr/>
          </p:nvSpPr>
          <p:spPr>
            <a:xfrm>
              <a:off x="4479550" y="1302675"/>
              <a:ext cx="21800" cy="12750"/>
            </a:xfrm>
            <a:custGeom>
              <a:avLst/>
              <a:gdLst/>
              <a:ahLst/>
              <a:cxnLst/>
              <a:rect l="l" t="t" r="r" b="b"/>
              <a:pathLst>
                <a:path w="872" h="510" extrusionOk="0">
                  <a:moveTo>
                    <a:pt x="0" y="1"/>
                  </a:moveTo>
                  <a:cubicBezTo>
                    <a:pt x="0" y="225"/>
                    <a:pt x="0" y="449"/>
                    <a:pt x="672" y="449"/>
                  </a:cubicBezTo>
                  <a:cubicBezTo>
                    <a:pt x="758" y="492"/>
                    <a:pt x="803" y="510"/>
                    <a:pt x="816" y="510"/>
                  </a:cubicBezTo>
                  <a:cubicBezTo>
                    <a:pt x="872" y="510"/>
                    <a:pt x="363" y="18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4" name="Google Shape;13434;p19"/>
            <p:cNvSpPr/>
            <p:nvPr/>
          </p:nvSpPr>
          <p:spPr>
            <a:xfrm>
              <a:off x="4434725" y="2334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1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5" name="Google Shape;13435;p19"/>
            <p:cNvSpPr/>
            <p:nvPr/>
          </p:nvSpPr>
          <p:spPr>
            <a:xfrm>
              <a:off x="4423500" y="3033975"/>
              <a:ext cx="28050" cy="22450"/>
            </a:xfrm>
            <a:custGeom>
              <a:avLst/>
              <a:gdLst/>
              <a:ahLst/>
              <a:cxnLst/>
              <a:rect l="l" t="t" r="r" b="b"/>
              <a:pathLst>
                <a:path w="1122" h="898" extrusionOk="0">
                  <a:moveTo>
                    <a:pt x="897" y="1"/>
                  </a:moveTo>
                  <a:cubicBezTo>
                    <a:pt x="225" y="1"/>
                    <a:pt x="1" y="225"/>
                    <a:pt x="225" y="897"/>
                  </a:cubicBezTo>
                  <a:cubicBezTo>
                    <a:pt x="897" y="897"/>
                    <a:pt x="1121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6" name="Google Shape;13436;p19"/>
            <p:cNvSpPr/>
            <p:nvPr/>
          </p:nvSpPr>
          <p:spPr>
            <a:xfrm>
              <a:off x="4412300" y="12802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7" name="Google Shape;13437;p19"/>
            <p:cNvSpPr/>
            <p:nvPr/>
          </p:nvSpPr>
          <p:spPr>
            <a:xfrm>
              <a:off x="4395500" y="3002275"/>
              <a:ext cx="22425" cy="10725"/>
            </a:xfrm>
            <a:custGeom>
              <a:avLst/>
              <a:gdLst/>
              <a:ahLst/>
              <a:cxnLst/>
              <a:rect l="l" t="t" r="r" b="b"/>
              <a:pathLst>
                <a:path w="897" h="429" extrusionOk="0">
                  <a:moveTo>
                    <a:pt x="467" y="1"/>
                  </a:moveTo>
                  <a:cubicBezTo>
                    <a:pt x="231" y="1"/>
                    <a:pt x="0" y="110"/>
                    <a:pt x="0" y="372"/>
                  </a:cubicBezTo>
                  <a:cubicBezTo>
                    <a:pt x="336" y="372"/>
                    <a:pt x="505" y="428"/>
                    <a:pt x="617" y="428"/>
                  </a:cubicBezTo>
                  <a:cubicBezTo>
                    <a:pt x="729" y="428"/>
                    <a:pt x="785" y="372"/>
                    <a:pt x="897" y="148"/>
                  </a:cubicBezTo>
                  <a:cubicBezTo>
                    <a:pt x="804" y="55"/>
                    <a:pt x="634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8" name="Google Shape;13438;p19"/>
            <p:cNvSpPr/>
            <p:nvPr/>
          </p:nvSpPr>
          <p:spPr>
            <a:xfrm>
              <a:off x="4367475" y="2344825"/>
              <a:ext cx="44850" cy="18325"/>
            </a:xfrm>
            <a:custGeom>
              <a:avLst/>
              <a:gdLst/>
              <a:ahLst/>
              <a:cxnLst/>
              <a:rect l="l" t="t" r="r" b="b"/>
              <a:pathLst>
                <a:path w="1794" h="733" extrusionOk="0">
                  <a:moveTo>
                    <a:pt x="1794" y="0"/>
                  </a:moveTo>
                  <a:cubicBezTo>
                    <a:pt x="897" y="0"/>
                    <a:pt x="1" y="0"/>
                    <a:pt x="1" y="673"/>
                  </a:cubicBezTo>
                  <a:cubicBezTo>
                    <a:pt x="124" y="714"/>
                    <a:pt x="247" y="732"/>
                    <a:pt x="369" y="732"/>
                  </a:cubicBezTo>
                  <a:cubicBezTo>
                    <a:pt x="912" y="732"/>
                    <a:pt x="1428" y="366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9" name="Google Shape;13439;p19"/>
            <p:cNvSpPr/>
            <p:nvPr/>
          </p:nvSpPr>
          <p:spPr>
            <a:xfrm>
              <a:off x="4389900" y="1161500"/>
              <a:ext cx="23850" cy="23550"/>
            </a:xfrm>
            <a:custGeom>
              <a:avLst/>
              <a:gdLst/>
              <a:ahLst/>
              <a:cxnLst/>
              <a:rect l="l" t="t" r="r" b="b"/>
              <a:pathLst>
                <a:path w="954" h="942" extrusionOk="0">
                  <a:moveTo>
                    <a:pt x="510" y="0"/>
                  </a:moveTo>
                  <a:cubicBezTo>
                    <a:pt x="440" y="0"/>
                    <a:pt x="347" y="14"/>
                    <a:pt x="224" y="45"/>
                  </a:cubicBezTo>
                  <a:cubicBezTo>
                    <a:pt x="0" y="493"/>
                    <a:pt x="224" y="717"/>
                    <a:pt x="673" y="941"/>
                  </a:cubicBezTo>
                  <a:cubicBezTo>
                    <a:pt x="479" y="554"/>
                    <a:pt x="954" y="0"/>
                    <a:pt x="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0" name="Google Shape;13440;p19"/>
            <p:cNvSpPr/>
            <p:nvPr/>
          </p:nvSpPr>
          <p:spPr>
            <a:xfrm>
              <a:off x="4361875" y="2372825"/>
              <a:ext cx="28050" cy="8450"/>
            </a:xfrm>
            <a:custGeom>
              <a:avLst/>
              <a:gdLst/>
              <a:ahLst/>
              <a:cxnLst/>
              <a:rect l="l" t="t" r="r" b="b"/>
              <a:pathLst>
                <a:path w="1122" h="338" extrusionOk="0">
                  <a:moveTo>
                    <a:pt x="225" y="1"/>
                  </a:moveTo>
                  <a:cubicBezTo>
                    <a:pt x="1" y="225"/>
                    <a:pt x="281" y="337"/>
                    <a:pt x="561" y="337"/>
                  </a:cubicBezTo>
                  <a:cubicBezTo>
                    <a:pt x="841" y="337"/>
                    <a:pt x="1121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1" name="Google Shape;13441;p19"/>
            <p:cNvSpPr/>
            <p:nvPr/>
          </p:nvSpPr>
          <p:spPr>
            <a:xfrm>
              <a:off x="4345975" y="1307650"/>
              <a:ext cx="21525" cy="28675"/>
            </a:xfrm>
            <a:custGeom>
              <a:avLst/>
              <a:gdLst/>
              <a:ahLst/>
              <a:cxnLst/>
              <a:rect l="l" t="t" r="r" b="b"/>
              <a:pathLst>
                <a:path w="861" h="1147" extrusionOk="0">
                  <a:moveTo>
                    <a:pt x="673" y="1"/>
                  </a:moveTo>
                  <a:cubicBezTo>
                    <a:pt x="0" y="1"/>
                    <a:pt x="223" y="1146"/>
                    <a:pt x="637" y="1146"/>
                  </a:cubicBezTo>
                  <a:cubicBezTo>
                    <a:pt x="861" y="698"/>
                    <a:pt x="861" y="474"/>
                    <a:pt x="861" y="26"/>
                  </a:cubicBezTo>
                  <a:cubicBezTo>
                    <a:pt x="792" y="9"/>
                    <a:pt x="729" y="1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2" name="Google Shape;13442;p19"/>
            <p:cNvSpPr/>
            <p:nvPr/>
          </p:nvSpPr>
          <p:spPr>
            <a:xfrm>
              <a:off x="4341700" y="1278700"/>
              <a:ext cx="9000" cy="7200"/>
            </a:xfrm>
            <a:custGeom>
              <a:avLst/>
              <a:gdLst/>
              <a:ahLst/>
              <a:cxnLst/>
              <a:rect l="l" t="t" r="r" b="b"/>
              <a:pathLst>
                <a:path w="360" h="288" extrusionOk="0">
                  <a:moveTo>
                    <a:pt x="51" y="0"/>
                  </a:moveTo>
                  <a:cubicBezTo>
                    <a:pt x="1" y="0"/>
                    <a:pt x="180" y="287"/>
                    <a:pt x="359" y="287"/>
                  </a:cubicBezTo>
                  <a:cubicBezTo>
                    <a:pt x="359" y="287"/>
                    <a:pt x="359" y="63"/>
                    <a:pt x="135" y="63"/>
                  </a:cubicBezTo>
                  <a:cubicBezTo>
                    <a:pt x="90" y="18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3" name="Google Shape;13443;p19"/>
            <p:cNvSpPr/>
            <p:nvPr/>
          </p:nvSpPr>
          <p:spPr>
            <a:xfrm>
              <a:off x="4302775" y="2404875"/>
              <a:ext cx="36725" cy="15025"/>
            </a:xfrm>
            <a:custGeom>
              <a:avLst/>
              <a:gdLst/>
              <a:ahLst/>
              <a:cxnLst/>
              <a:rect l="l" t="t" r="r" b="b"/>
              <a:pathLst>
                <a:path w="1469" h="601" extrusionOk="0">
                  <a:moveTo>
                    <a:pt x="457" y="1"/>
                  </a:moveTo>
                  <a:cubicBezTo>
                    <a:pt x="365" y="1"/>
                    <a:pt x="258" y="19"/>
                    <a:pt x="123" y="64"/>
                  </a:cubicBezTo>
                  <a:cubicBezTo>
                    <a:pt x="0" y="434"/>
                    <a:pt x="420" y="600"/>
                    <a:pt x="823" y="600"/>
                  </a:cubicBezTo>
                  <a:cubicBezTo>
                    <a:pt x="1151" y="600"/>
                    <a:pt x="1468" y="489"/>
                    <a:pt x="1468" y="288"/>
                  </a:cubicBezTo>
                  <a:cubicBezTo>
                    <a:pt x="930" y="288"/>
                    <a:pt x="823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4" name="Google Shape;13444;p19"/>
            <p:cNvSpPr/>
            <p:nvPr/>
          </p:nvSpPr>
          <p:spPr>
            <a:xfrm>
              <a:off x="4277825" y="1420350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449" y="0"/>
                  </a:moveTo>
                  <a:cubicBezTo>
                    <a:pt x="1" y="0"/>
                    <a:pt x="673" y="672"/>
                    <a:pt x="1121" y="672"/>
                  </a:cubicBezTo>
                  <a:cubicBezTo>
                    <a:pt x="1121" y="448"/>
                    <a:pt x="1121" y="224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5" name="Google Shape;13445;p19"/>
            <p:cNvSpPr/>
            <p:nvPr/>
          </p:nvSpPr>
          <p:spPr>
            <a:xfrm>
              <a:off x="4273725" y="2409850"/>
              <a:ext cx="26550" cy="14575"/>
            </a:xfrm>
            <a:custGeom>
              <a:avLst/>
              <a:gdLst/>
              <a:ahLst/>
              <a:cxnLst/>
              <a:rect l="l" t="t" r="r" b="b"/>
              <a:pathLst>
                <a:path w="1062" h="583" extrusionOk="0">
                  <a:moveTo>
                    <a:pt x="481" y="1"/>
                  </a:moveTo>
                  <a:cubicBezTo>
                    <a:pt x="77" y="1"/>
                    <a:pt x="1" y="209"/>
                    <a:pt x="165" y="537"/>
                  </a:cubicBezTo>
                  <a:cubicBezTo>
                    <a:pt x="261" y="569"/>
                    <a:pt x="339" y="583"/>
                    <a:pt x="403" y="583"/>
                  </a:cubicBezTo>
                  <a:cubicBezTo>
                    <a:pt x="787" y="583"/>
                    <a:pt x="677" y="89"/>
                    <a:pt x="1061" y="89"/>
                  </a:cubicBezTo>
                  <a:cubicBezTo>
                    <a:pt x="821" y="29"/>
                    <a:pt x="629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6" name="Google Shape;13446;p19"/>
            <p:cNvSpPr/>
            <p:nvPr/>
          </p:nvSpPr>
          <p:spPr>
            <a:xfrm>
              <a:off x="4259300" y="300035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518" y="1"/>
                  </a:moveTo>
                  <a:lnTo>
                    <a:pt x="518" y="1"/>
                  </a:lnTo>
                  <a:cubicBezTo>
                    <a:pt x="0" y="130"/>
                    <a:pt x="454" y="260"/>
                    <a:pt x="714" y="260"/>
                  </a:cubicBezTo>
                  <a:cubicBezTo>
                    <a:pt x="904" y="260"/>
                    <a:pt x="991" y="190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7" name="Google Shape;13447;p19"/>
            <p:cNvSpPr/>
            <p:nvPr/>
          </p:nvSpPr>
          <p:spPr>
            <a:xfrm>
              <a:off x="4249825" y="10337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448" y="448"/>
                    <a:pt x="0" y="897"/>
                    <a:pt x="897" y="897"/>
                  </a:cubicBezTo>
                  <a:cubicBezTo>
                    <a:pt x="897" y="448"/>
                    <a:pt x="673" y="224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8" name="Google Shape;13448;p19"/>
            <p:cNvSpPr/>
            <p:nvPr/>
          </p:nvSpPr>
          <p:spPr>
            <a:xfrm>
              <a:off x="4255425" y="14707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0"/>
                  </a:moveTo>
                  <a:cubicBezTo>
                    <a:pt x="0" y="0"/>
                    <a:pt x="449" y="224"/>
                    <a:pt x="673" y="224"/>
                  </a:cubicBezTo>
                  <a:cubicBezTo>
                    <a:pt x="673" y="224"/>
                    <a:pt x="673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9" name="Google Shape;13449;p19"/>
            <p:cNvSpPr/>
            <p:nvPr/>
          </p:nvSpPr>
          <p:spPr>
            <a:xfrm>
              <a:off x="4165775" y="2243975"/>
              <a:ext cx="50450" cy="28025"/>
            </a:xfrm>
            <a:custGeom>
              <a:avLst/>
              <a:gdLst/>
              <a:ahLst/>
              <a:cxnLst/>
              <a:rect l="l" t="t" r="r" b="b"/>
              <a:pathLst>
                <a:path w="2018" h="1121" extrusionOk="0">
                  <a:moveTo>
                    <a:pt x="2018" y="0"/>
                  </a:moveTo>
                  <a:cubicBezTo>
                    <a:pt x="1345" y="0"/>
                    <a:pt x="0" y="673"/>
                    <a:pt x="1121" y="1121"/>
                  </a:cubicBezTo>
                  <a:cubicBezTo>
                    <a:pt x="1121" y="448"/>
                    <a:pt x="2018" y="448"/>
                    <a:pt x="2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0" name="Google Shape;13450;p19"/>
            <p:cNvSpPr/>
            <p:nvPr/>
          </p:nvSpPr>
          <p:spPr>
            <a:xfrm>
              <a:off x="4132150" y="4373075"/>
              <a:ext cx="28050" cy="12625"/>
            </a:xfrm>
            <a:custGeom>
              <a:avLst/>
              <a:gdLst/>
              <a:ahLst/>
              <a:cxnLst/>
              <a:rect l="l" t="t" r="r" b="b"/>
              <a:pathLst>
                <a:path w="1122" h="505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1" name="Google Shape;13451;p19"/>
            <p:cNvSpPr/>
            <p:nvPr/>
          </p:nvSpPr>
          <p:spPr>
            <a:xfrm>
              <a:off x="4123750" y="832025"/>
              <a:ext cx="30850" cy="8450"/>
            </a:xfrm>
            <a:custGeom>
              <a:avLst/>
              <a:gdLst/>
              <a:ahLst/>
              <a:cxnLst/>
              <a:rect l="l" t="t" r="r" b="b"/>
              <a:pathLst>
                <a:path w="1234" h="338" extrusionOk="0">
                  <a:moveTo>
                    <a:pt x="113" y="1"/>
                  </a:moveTo>
                  <a:cubicBezTo>
                    <a:pt x="1" y="225"/>
                    <a:pt x="337" y="337"/>
                    <a:pt x="645" y="337"/>
                  </a:cubicBezTo>
                  <a:cubicBezTo>
                    <a:pt x="953" y="337"/>
                    <a:pt x="1233" y="225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2" name="Google Shape;13452;p19"/>
            <p:cNvSpPr/>
            <p:nvPr/>
          </p:nvSpPr>
          <p:spPr>
            <a:xfrm>
              <a:off x="4126550" y="2283200"/>
              <a:ext cx="28050" cy="22425"/>
            </a:xfrm>
            <a:custGeom>
              <a:avLst/>
              <a:gdLst/>
              <a:ahLst/>
              <a:cxnLst/>
              <a:rect l="l" t="t" r="r" b="b"/>
              <a:pathLst>
                <a:path w="1122" h="897" extrusionOk="0">
                  <a:moveTo>
                    <a:pt x="1" y="0"/>
                  </a:moveTo>
                  <a:lnTo>
                    <a:pt x="1" y="897"/>
                  </a:lnTo>
                  <a:cubicBezTo>
                    <a:pt x="1121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3" name="Google Shape;13453;p19"/>
            <p:cNvSpPr/>
            <p:nvPr/>
          </p:nvSpPr>
          <p:spPr>
            <a:xfrm>
              <a:off x="4115350" y="1039350"/>
              <a:ext cx="22425" cy="23550"/>
            </a:xfrm>
            <a:custGeom>
              <a:avLst/>
              <a:gdLst/>
              <a:ahLst/>
              <a:cxnLst/>
              <a:rect l="l" t="t" r="r" b="b"/>
              <a:pathLst>
                <a:path w="897" h="942" extrusionOk="0">
                  <a:moveTo>
                    <a:pt x="897" y="0"/>
                  </a:moveTo>
                  <a:cubicBezTo>
                    <a:pt x="0" y="0"/>
                    <a:pt x="225" y="673"/>
                    <a:pt x="0" y="897"/>
                  </a:cubicBezTo>
                  <a:cubicBezTo>
                    <a:pt x="123" y="927"/>
                    <a:pt x="220" y="941"/>
                    <a:pt x="298" y="941"/>
                  </a:cubicBezTo>
                  <a:cubicBezTo>
                    <a:pt x="791" y="941"/>
                    <a:pt x="510" y="387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4" name="Google Shape;13454;p19"/>
            <p:cNvSpPr/>
            <p:nvPr/>
          </p:nvSpPr>
          <p:spPr>
            <a:xfrm>
              <a:off x="4108000" y="242887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9" y="0"/>
                  </a:moveTo>
                  <a:cubicBezTo>
                    <a:pt x="1" y="129"/>
                    <a:pt x="455" y="259"/>
                    <a:pt x="715" y="259"/>
                  </a:cubicBezTo>
                  <a:cubicBezTo>
                    <a:pt x="905" y="259"/>
                    <a:pt x="992" y="19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5" name="Google Shape;13455;p19"/>
            <p:cNvSpPr/>
            <p:nvPr/>
          </p:nvSpPr>
          <p:spPr>
            <a:xfrm>
              <a:off x="4109750" y="8376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4" y="1"/>
                  </a:moveTo>
                  <a:cubicBezTo>
                    <a:pt x="0" y="1"/>
                    <a:pt x="224" y="449"/>
                    <a:pt x="449" y="449"/>
                  </a:cubicBezTo>
                  <a:cubicBezTo>
                    <a:pt x="449" y="225"/>
                    <a:pt x="449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6" name="Google Shape;13456;p19"/>
            <p:cNvSpPr/>
            <p:nvPr/>
          </p:nvSpPr>
          <p:spPr>
            <a:xfrm>
              <a:off x="4098425" y="945850"/>
              <a:ext cx="23475" cy="13375"/>
            </a:xfrm>
            <a:custGeom>
              <a:avLst/>
              <a:gdLst/>
              <a:ahLst/>
              <a:cxnLst/>
              <a:rect l="l" t="t" r="r" b="b"/>
              <a:pathLst>
                <a:path w="939" h="535" extrusionOk="0">
                  <a:moveTo>
                    <a:pt x="82" y="0"/>
                  </a:moveTo>
                  <a:cubicBezTo>
                    <a:pt x="0" y="0"/>
                    <a:pt x="643" y="534"/>
                    <a:pt x="854" y="534"/>
                  </a:cubicBezTo>
                  <a:cubicBezTo>
                    <a:pt x="914" y="534"/>
                    <a:pt x="939" y="490"/>
                    <a:pt x="902" y="378"/>
                  </a:cubicBezTo>
                  <a:cubicBezTo>
                    <a:pt x="902" y="266"/>
                    <a:pt x="846" y="210"/>
                    <a:pt x="789" y="210"/>
                  </a:cubicBezTo>
                  <a:cubicBezTo>
                    <a:pt x="733" y="210"/>
                    <a:pt x="677" y="266"/>
                    <a:pt x="677" y="378"/>
                  </a:cubicBezTo>
                  <a:cubicBezTo>
                    <a:pt x="285" y="98"/>
                    <a:pt x="117" y="0"/>
                    <a:pt x="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7" name="Google Shape;13457;p19"/>
            <p:cNvSpPr/>
            <p:nvPr/>
          </p:nvSpPr>
          <p:spPr>
            <a:xfrm>
              <a:off x="4092925" y="24120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1"/>
                  </a:moveTo>
                  <a:cubicBezTo>
                    <a:pt x="1" y="1"/>
                    <a:pt x="449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8" name="Google Shape;13458;p19"/>
            <p:cNvSpPr/>
            <p:nvPr/>
          </p:nvSpPr>
          <p:spPr>
            <a:xfrm>
              <a:off x="4098550" y="336455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448" y="449"/>
                  </a:cubicBezTo>
                  <a:cubicBezTo>
                    <a:pt x="672" y="449"/>
                    <a:pt x="44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9" name="Google Shape;13459;p19"/>
            <p:cNvSpPr/>
            <p:nvPr/>
          </p:nvSpPr>
          <p:spPr>
            <a:xfrm>
              <a:off x="4070525" y="1095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897" y="0"/>
                  </a:moveTo>
                  <a:cubicBezTo>
                    <a:pt x="673" y="673"/>
                    <a:pt x="0" y="897"/>
                    <a:pt x="225" y="1569"/>
                  </a:cubicBezTo>
                  <a:cubicBezTo>
                    <a:pt x="897" y="1569"/>
                    <a:pt x="1345" y="224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0" name="Google Shape;13460;p19"/>
            <p:cNvSpPr/>
            <p:nvPr/>
          </p:nvSpPr>
          <p:spPr>
            <a:xfrm>
              <a:off x="4080000" y="3605475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1"/>
                  </a:move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7" y="190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1" name="Google Shape;13461;p19"/>
            <p:cNvSpPr/>
            <p:nvPr/>
          </p:nvSpPr>
          <p:spPr>
            <a:xfrm>
              <a:off x="4073725" y="240882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0"/>
                  </a:moveTo>
                  <a:cubicBezTo>
                    <a:pt x="1" y="0"/>
                    <a:pt x="454" y="259"/>
                    <a:pt x="491" y="259"/>
                  </a:cubicBezTo>
                  <a:cubicBezTo>
                    <a:pt x="505" y="259"/>
                    <a:pt x="463" y="224"/>
                    <a:pt x="321" y="130"/>
                  </a:cubicBezTo>
                  <a:cubicBezTo>
                    <a:pt x="131" y="35"/>
                    <a:pt x="52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2" name="Google Shape;13462;p19"/>
            <p:cNvSpPr/>
            <p:nvPr/>
          </p:nvSpPr>
          <p:spPr>
            <a:xfrm>
              <a:off x="4041600" y="2481925"/>
              <a:ext cx="45750" cy="15100"/>
            </a:xfrm>
            <a:custGeom>
              <a:avLst/>
              <a:gdLst/>
              <a:ahLst/>
              <a:cxnLst/>
              <a:rect l="l" t="t" r="r" b="b"/>
              <a:pathLst>
                <a:path w="1830" h="604" extrusionOk="0">
                  <a:moveTo>
                    <a:pt x="1200" y="1"/>
                  </a:moveTo>
                  <a:cubicBezTo>
                    <a:pt x="637" y="1"/>
                    <a:pt x="1" y="284"/>
                    <a:pt x="709" y="567"/>
                  </a:cubicBezTo>
                  <a:cubicBezTo>
                    <a:pt x="758" y="470"/>
                    <a:pt x="839" y="436"/>
                    <a:pt x="936" y="436"/>
                  </a:cubicBezTo>
                  <a:cubicBezTo>
                    <a:pt x="1151" y="436"/>
                    <a:pt x="1445" y="604"/>
                    <a:pt x="1636" y="604"/>
                  </a:cubicBezTo>
                  <a:cubicBezTo>
                    <a:pt x="1752" y="604"/>
                    <a:pt x="1830" y="542"/>
                    <a:pt x="1830" y="343"/>
                  </a:cubicBezTo>
                  <a:cubicBezTo>
                    <a:pt x="1830" y="96"/>
                    <a:pt x="1527" y="1"/>
                    <a:pt x="1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3" name="Google Shape;13463;p19"/>
            <p:cNvSpPr/>
            <p:nvPr/>
          </p:nvSpPr>
          <p:spPr>
            <a:xfrm>
              <a:off x="4042500" y="114580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897" y="673"/>
                    <a:pt x="1346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4" name="Google Shape;13464;p19"/>
            <p:cNvSpPr/>
            <p:nvPr/>
          </p:nvSpPr>
          <p:spPr>
            <a:xfrm>
              <a:off x="4048125" y="23896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8" y="449"/>
                  </a:cubicBezTo>
                  <a:cubicBezTo>
                    <a:pt x="448" y="224"/>
                    <a:pt x="448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5" name="Google Shape;13465;p19"/>
            <p:cNvSpPr/>
            <p:nvPr/>
          </p:nvSpPr>
          <p:spPr>
            <a:xfrm>
              <a:off x="4048125" y="343177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0" y="1"/>
                  </a:moveTo>
                  <a:cubicBezTo>
                    <a:pt x="0" y="1"/>
                    <a:pt x="0" y="225"/>
                    <a:pt x="224" y="225"/>
                  </a:cubicBezTo>
                  <a:cubicBezTo>
                    <a:pt x="448" y="225"/>
                    <a:pt x="22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6" name="Google Shape;13466;p19"/>
            <p:cNvSpPr/>
            <p:nvPr/>
          </p:nvSpPr>
          <p:spPr>
            <a:xfrm>
              <a:off x="4010525" y="2372825"/>
              <a:ext cx="37600" cy="15875"/>
            </a:xfrm>
            <a:custGeom>
              <a:avLst/>
              <a:gdLst/>
              <a:ahLst/>
              <a:cxnLst/>
              <a:rect l="l" t="t" r="r" b="b"/>
              <a:pathLst>
                <a:path w="1504" h="635" extrusionOk="0">
                  <a:moveTo>
                    <a:pt x="159" y="1"/>
                  </a:moveTo>
                  <a:lnTo>
                    <a:pt x="159" y="1"/>
                  </a:lnTo>
                  <a:cubicBezTo>
                    <a:pt x="1" y="318"/>
                    <a:pt x="627" y="635"/>
                    <a:pt x="1086" y="635"/>
                  </a:cubicBezTo>
                  <a:cubicBezTo>
                    <a:pt x="1277" y="635"/>
                    <a:pt x="1438" y="580"/>
                    <a:pt x="1504" y="449"/>
                  </a:cubicBezTo>
                  <a:cubicBezTo>
                    <a:pt x="1056" y="225"/>
                    <a:pt x="608" y="225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7" name="Google Shape;13467;p19"/>
            <p:cNvSpPr/>
            <p:nvPr/>
          </p:nvSpPr>
          <p:spPr>
            <a:xfrm>
              <a:off x="4008900" y="880350"/>
              <a:ext cx="33625" cy="18950"/>
            </a:xfrm>
            <a:custGeom>
              <a:avLst/>
              <a:gdLst/>
              <a:ahLst/>
              <a:cxnLst/>
              <a:rect l="l" t="t" r="r" b="b"/>
              <a:pathLst>
                <a:path w="1345" h="758" extrusionOk="0">
                  <a:moveTo>
                    <a:pt x="883" y="1"/>
                  </a:moveTo>
                  <a:cubicBezTo>
                    <a:pt x="462" y="1"/>
                    <a:pt x="168" y="253"/>
                    <a:pt x="0" y="757"/>
                  </a:cubicBezTo>
                  <a:cubicBezTo>
                    <a:pt x="448" y="757"/>
                    <a:pt x="897" y="533"/>
                    <a:pt x="1345" y="85"/>
                  </a:cubicBezTo>
                  <a:cubicBezTo>
                    <a:pt x="1177" y="29"/>
                    <a:pt x="1023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8" name="Google Shape;13468;p19"/>
            <p:cNvSpPr/>
            <p:nvPr/>
          </p:nvSpPr>
          <p:spPr>
            <a:xfrm>
              <a:off x="4020100" y="280987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449" y="0"/>
                  </a:moveTo>
                  <a:cubicBezTo>
                    <a:pt x="225" y="0"/>
                    <a:pt x="0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9" name="Google Shape;13469;p19"/>
            <p:cNvSpPr/>
            <p:nvPr/>
          </p:nvSpPr>
          <p:spPr>
            <a:xfrm>
              <a:off x="4008100" y="1209450"/>
              <a:ext cx="25050" cy="14825"/>
            </a:xfrm>
            <a:custGeom>
              <a:avLst/>
              <a:gdLst/>
              <a:ahLst/>
              <a:cxnLst/>
              <a:rect l="l" t="t" r="r" b="b"/>
              <a:pathLst>
                <a:path w="1002" h="593" extrusionOk="0">
                  <a:moveTo>
                    <a:pt x="617" y="1"/>
                  </a:moveTo>
                  <a:cubicBezTo>
                    <a:pt x="355" y="1"/>
                    <a:pt x="1" y="232"/>
                    <a:pt x="480" y="592"/>
                  </a:cubicBezTo>
                  <a:cubicBezTo>
                    <a:pt x="1001" y="175"/>
                    <a:pt x="844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0" name="Google Shape;13470;p19"/>
            <p:cNvSpPr/>
            <p:nvPr/>
          </p:nvSpPr>
          <p:spPr>
            <a:xfrm>
              <a:off x="3980875" y="12298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897" y="448"/>
                    <a:pt x="1" y="672"/>
                    <a:pt x="673" y="897"/>
                  </a:cubicBezTo>
                  <a:cubicBezTo>
                    <a:pt x="673" y="897"/>
                    <a:pt x="1345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1" name="Google Shape;13471;p19"/>
            <p:cNvSpPr/>
            <p:nvPr/>
          </p:nvSpPr>
          <p:spPr>
            <a:xfrm>
              <a:off x="3997675" y="3000350"/>
              <a:ext cx="16850" cy="16850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1" y="1"/>
                  </a:moveTo>
                  <a:cubicBezTo>
                    <a:pt x="1" y="225"/>
                    <a:pt x="1" y="673"/>
                    <a:pt x="449" y="673"/>
                  </a:cubicBezTo>
                  <a:cubicBezTo>
                    <a:pt x="673" y="673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2" name="Google Shape;13472;p19"/>
            <p:cNvSpPr/>
            <p:nvPr/>
          </p:nvSpPr>
          <p:spPr>
            <a:xfrm>
              <a:off x="3989700" y="30531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7" y="1"/>
                  </a:moveTo>
                  <a:cubicBezTo>
                    <a:pt x="0" y="1"/>
                    <a:pt x="453" y="260"/>
                    <a:pt x="490" y="260"/>
                  </a:cubicBezTo>
                  <a:cubicBezTo>
                    <a:pt x="504" y="260"/>
                    <a:pt x="462" y="225"/>
                    <a:pt x="320" y="130"/>
                  </a:cubicBezTo>
                  <a:cubicBezTo>
                    <a:pt x="131" y="35"/>
                    <a:pt x="51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3" name="Google Shape;13473;p19"/>
            <p:cNvSpPr/>
            <p:nvPr/>
          </p:nvSpPr>
          <p:spPr>
            <a:xfrm>
              <a:off x="3980250" y="3196475"/>
              <a:ext cx="24800" cy="6475"/>
            </a:xfrm>
            <a:custGeom>
              <a:avLst/>
              <a:gdLst/>
              <a:ahLst/>
              <a:cxnLst/>
              <a:rect l="l" t="t" r="r" b="b"/>
              <a:pathLst>
                <a:path w="992" h="259" extrusionOk="0">
                  <a:moveTo>
                    <a:pt x="474" y="0"/>
                  </a:moveTo>
                  <a:cubicBezTo>
                    <a:pt x="0" y="190"/>
                    <a:pt x="87" y="259"/>
                    <a:pt x="278" y="259"/>
                  </a:cubicBezTo>
                  <a:cubicBezTo>
                    <a:pt x="538" y="259"/>
                    <a:pt x="991" y="129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4" name="Google Shape;13474;p19"/>
            <p:cNvSpPr/>
            <p:nvPr/>
          </p:nvSpPr>
          <p:spPr>
            <a:xfrm>
              <a:off x="3941650" y="2339225"/>
              <a:ext cx="44850" cy="22425"/>
            </a:xfrm>
            <a:custGeom>
              <a:avLst/>
              <a:gdLst/>
              <a:ahLst/>
              <a:cxnLst/>
              <a:rect l="l" t="t" r="r" b="b"/>
              <a:pathLst>
                <a:path w="1794" h="897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897"/>
                    <a:pt x="1345" y="448"/>
                    <a:pt x="1794" y="897"/>
                  </a:cubicBezTo>
                  <a:cubicBezTo>
                    <a:pt x="1570" y="673"/>
                    <a:pt x="1121" y="224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5" name="Google Shape;13475;p19"/>
            <p:cNvSpPr/>
            <p:nvPr/>
          </p:nvSpPr>
          <p:spPr>
            <a:xfrm>
              <a:off x="3964075" y="3129225"/>
              <a:ext cx="33625" cy="32675"/>
            </a:xfrm>
            <a:custGeom>
              <a:avLst/>
              <a:gdLst/>
              <a:ahLst/>
              <a:cxnLst/>
              <a:rect l="l" t="t" r="r" b="b"/>
              <a:pathLst>
                <a:path w="1345" h="1307" extrusionOk="0">
                  <a:moveTo>
                    <a:pt x="0" y="1"/>
                  </a:moveTo>
                  <a:cubicBezTo>
                    <a:pt x="0" y="362"/>
                    <a:pt x="0" y="1306"/>
                    <a:pt x="353" y="1306"/>
                  </a:cubicBezTo>
                  <a:cubicBezTo>
                    <a:pt x="437" y="1306"/>
                    <a:pt x="542" y="1252"/>
                    <a:pt x="673" y="1121"/>
                  </a:cubicBezTo>
                  <a:cubicBezTo>
                    <a:pt x="224" y="897"/>
                    <a:pt x="1345" y="22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6" name="Google Shape;13476;p19"/>
            <p:cNvSpPr/>
            <p:nvPr/>
          </p:nvSpPr>
          <p:spPr>
            <a:xfrm>
              <a:off x="3952875" y="1269050"/>
              <a:ext cx="30825" cy="19500"/>
            </a:xfrm>
            <a:custGeom>
              <a:avLst/>
              <a:gdLst/>
              <a:ahLst/>
              <a:cxnLst/>
              <a:rect l="l" t="t" r="r" b="b"/>
              <a:pathLst>
                <a:path w="1233" h="780" extrusionOk="0">
                  <a:moveTo>
                    <a:pt x="672" y="1"/>
                  </a:moveTo>
                  <a:cubicBezTo>
                    <a:pt x="672" y="449"/>
                    <a:pt x="0" y="225"/>
                    <a:pt x="224" y="673"/>
                  </a:cubicBezTo>
                  <a:cubicBezTo>
                    <a:pt x="261" y="748"/>
                    <a:pt x="318" y="779"/>
                    <a:pt x="382" y="779"/>
                  </a:cubicBezTo>
                  <a:cubicBezTo>
                    <a:pt x="703" y="779"/>
                    <a:pt x="1233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7" name="Google Shape;13477;p19"/>
            <p:cNvSpPr/>
            <p:nvPr/>
          </p:nvSpPr>
          <p:spPr>
            <a:xfrm>
              <a:off x="3952875" y="3162850"/>
              <a:ext cx="27900" cy="28775"/>
            </a:xfrm>
            <a:custGeom>
              <a:avLst/>
              <a:gdLst/>
              <a:ahLst/>
              <a:cxnLst/>
              <a:rect l="l" t="t" r="r" b="b"/>
              <a:pathLst>
                <a:path w="1116" h="1151" extrusionOk="0">
                  <a:moveTo>
                    <a:pt x="448" y="0"/>
                  </a:moveTo>
                  <a:lnTo>
                    <a:pt x="448" y="0"/>
                  </a:lnTo>
                  <a:cubicBezTo>
                    <a:pt x="672" y="673"/>
                    <a:pt x="0" y="673"/>
                    <a:pt x="224" y="1121"/>
                  </a:cubicBezTo>
                  <a:cubicBezTo>
                    <a:pt x="305" y="1141"/>
                    <a:pt x="378" y="1150"/>
                    <a:pt x="445" y="1150"/>
                  </a:cubicBezTo>
                  <a:cubicBezTo>
                    <a:pt x="1115" y="1150"/>
                    <a:pt x="1060" y="204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8" name="Google Shape;13478;p19"/>
            <p:cNvSpPr/>
            <p:nvPr/>
          </p:nvSpPr>
          <p:spPr>
            <a:xfrm>
              <a:off x="3947250" y="31964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449" y="0"/>
                  </a:moveTo>
                  <a:cubicBezTo>
                    <a:pt x="673" y="224"/>
                    <a:pt x="1" y="1121"/>
                    <a:pt x="897" y="1121"/>
                  </a:cubicBezTo>
                  <a:cubicBezTo>
                    <a:pt x="897" y="672"/>
                    <a:pt x="1121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9" name="Google Shape;13479;p19"/>
            <p:cNvSpPr/>
            <p:nvPr/>
          </p:nvSpPr>
          <p:spPr>
            <a:xfrm>
              <a:off x="3952875" y="324812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0" name="Google Shape;13480;p19"/>
            <p:cNvSpPr/>
            <p:nvPr/>
          </p:nvSpPr>
          <p:spPr>
            <a:xfrm>
              <a:off x="3941650" y="33253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1"/>
                  </a:moveTo>
                  <a:cubicBezTo>
                    <a:pt x="1" y="1"/>
                    <a:pt x="1" y="225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1" name="Google Shape;13481;p19"/>
            <p:cNvSpPr/>
            <p:nvPr/>
          </p:nvSpPr>
          <p:spPr>
            <a:xfrm>
              <a:off x="3936050" y="343177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1" y="1"/>
                  </a:moveTo>
                  <a:cubicBezTo>
                    <a:pt x="1" y="225"/>
                    <a:pt x="1" y="449"/>
                    <a:pt x="673" y="449"/>
                  </a:cubicBezTo>
                  <a:cubicBezTo>
                    <a:pt x="1121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2" name="Google Shape;13482;p19"/>
            <p:cNvSpPr/>
            <p:nvPr/>
          </p:nvSpPr>
          <p:spPr>
            <a:xfrm>
              <a:off x="3947250" y="41153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3" name="Google Shape;13483;p19"/>
            <p:cNvSpPr/>
            <p:nvPr/>
          </p:nvSpPr>
          <p:spPr>
            <a:xfrm>
              <a:off x="3919250" y="9272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673" y="1"/>
                  </a:moveTo>
                  <a:cubicBezTo>
                    <a:pt x="224" y="1"/>
                    <a:pt x="0" y="225"/>
                    <a:pt x="0" y="449"/>
                  </a:cubicBezTo>
                  <a:cubicBezTo>
                    <a:pt x="449" y="449"/>
                    <a:pt x="673" y="44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4" name="Google Shape;13484;p19"/>
            <p:cNvSpPr/>
            <p:nvPr/>
          </p:nvSpPr>
          <p:spPr>
            <a:xfrm>
              <a:off x="3911800" y="2187025"/>
              <a:ext cx="24275" cy="7300"/>
            </a:xfrm>
            <a:custGeom>
              <a:avLst/>
              <a:gdLst/>
              <a:ahLst/>
              <a:cxnLst/>
              <a:rect l="l" t="t" r="r" b="b"/>
              <a:pathLst>
                <a:path w="971" h="292" extrusionOk="0">
                  <a:moveTo>
                    <a:pt x="543" y="0"/>
                  </a:moveTo>
                  <a:cubicBezTo>
                    <a:pt x="1" y="0"/>
                    <a:pt x="394" y="292"/>
                    <a:pt x="701" y="292"/>
                  </a:cubicBezTo>
                  <a:cubicBezTo>
                    <a:pt x="845" y="292"/>
                    <a:pt x="971" y="227"/>
                    <a:pt x="971" y="37"/>
                  </a:cubicBezTo>
                  <a:cubicBezTo>
                    <a:pt x="788" y="11"/>
                    <a:pt x="648" y="0"/>
                    <a:pt x="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5" name="Google Shape;13485;p19"/>
            <p:cNvSpPr/>
            <p:nvPr/>
          </p:nvSpPr>
          <p:spPr>
            <a:xfrm>
              <a:off x="3924850" y="30171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4"/>
                    <a:pt x="225" y="224"/>
                  </a:cubicBezTo>
                  <a:cubicBezTo>
                    <a:pt x="449" y="224"/>
                    <a:pt x="22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6" name="Google Shape;13486;p19"/>
            <p:cNvSpPr/>
            <p:nvPr/>
          </p:nvSpPr>
          <p:spPr>
            <a:xfrm>
              <a:off x="3871075" y="3062900"/>
              <a:ext cx="14575" cy="12400"/>
            </a:xfrm>
            <a:custGeom>
              <a:avLst/>
              <a:gdLst/>
              <a:ahLst/>
              <a:cxnLst/>
              <a:rect l="l" t="t" r="r" b="b"/>
              <a:pathLst>
                <a:path w="583" h="496" extrusionOk="0">
                  <a:moveTo>
                    <a:pt x="181" y="0"/>
                  </a:moveTo>
                  <a:cubicBezTo>
                    <a:pt x="1" y="0"/>
                    <a:pt x="58" y="495"/>
                    <a:pt x="353" y="495"/>
                  </a:cubicBezTo>
                  <a:cubicBezTo>
                    <a:pt x="418" y="495"/>
                    <a:pt x="494" y="471"/>
                    <a:pt x="583" y="412"/>
                  </a:cubicBezTo>
                  <a:cubicBezTo>
                    <a:pt x="398" y="105"/>
                    <a:pt x="265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7" name="Google Shape;13487;p19"/>
            <p:cNvSpPr/>
            <p:nvPr/>
          </p:nvSpPr>
          <p:spPr>
            <a:xfrm>
              <a:off x="3857625" y="1392325"/>
              <a:ext cx="22425" cy="12475"/>
            </a:xfrm>
            <a:custGeom>
              <a:avLst/>
              <a:gdLst/>
              <a:ahLst/>
              <a:cxnLst/>
              <a:rect l="l" t="t" r="r" b="b"/>
              <a:pathLst>
                <a:path w="897" h="499" extrusionOk="0">
                  <a:moveTo>
                    <a:pt x="0" y="1"/>
                  </a:moveTo>
                  <a:cubicBezTo>
                    <a:pt x="0" y="374"/>
                    <a:pt x="149" y="499"/>
                    <a:pt x="299" y="499"/>
                  </a:cubicBezTo>
                  <a:cubicBezTo>
                    <a:pt x="598" y="499"/>
                    <a:pt x="896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8" name="Google Shape;13488;p19"/>
            <p:cNvSpPr/>
            <p:nvPr/>
          </p:nvSpPr>
          <p:spPr>
            <a:xfrm>
              <a:off x="3829600" y="1419600"/>
              <a:ext cx="15475" cy="14650"/>
            </a:xfrm>
            <a:custGeom>
              <a:avLst/>
              <a:gdLst/>
              <a:ahLst/>
              <a:cxnLst/>
              <a:rect l="l" t="t" r="r" b="b"/>
              <a:pathLst>
                <a:path w="619" h="586" extrusionOk="0">
                  <a:moveTo>
                    <a:pt x="337" y="0"/>
                  </a:moveTo>
                  <a:cubicBezTo>
                    <a:pt x="304" y="0"/>
                    <a:pt x="266" y="9"/>
                    <a:pt x="225" y="30"/>
                  </a:cubicBezTo>
                  <a:cubicBezTo>
                    <a:pt x="225" y="254"/>
                    <a:pt x="0" y="30"/>
                    <a:pt x="0" y="478"/>
                  </a:cubicBezTo>
                  <a:cubicBezTo>
                    <a:pt x="114" y="554"/>
                    <a:pt x="209" y="585"/>
                    <a:pt x="286" y="585"/>
                  </a:cubicBezTo>
                  <a:cubicBezTo>
                    <a:pt x="618" y="585"/>
                    <a:pt x="60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9" name="Google Shape;13489;p19"/>
            <p:cNvSpPr/>
            <p:nvPr/>
          </p:nvSpPr>
          <p:spPr>
            <a:xfrm>
              <a:off x="3745550" y="1448350"/>
              <a:ext cx="72875" cy="67275"/>
            </a:xfrm>
            <a:custGeom>
              <a:avLst/>
              <a:gdLst/>
              <a:ahLst/>
              <a:cxnLst/>
              <a:rect l="l" t="t" r="r" b="b"/>
              <a:pathLst>
                <a:path w="2915" h="2691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2242" y="897"/>
                    <a:pt x="1" y="1570"/>
                    <a:pt x="673" y="2690"/>
                  </a:cubicBezTo>
                  <a:cubicBezTo>
                    <a:pt x="1121" y="1794"/>
                    <a:pt x="2914" y="897"/>
                    <a:pt x="2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0" name="Google Shape;13490;p19"/>
            <p:cNvSpPr/>
            <p:nvPr/>
          </p:nvSpPr>
          <p:spPr>
            <a:xfrm>
              <a:off x="3734350" y="25577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0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1" name="Google Shape;13491;p19"/>
            <p:cNvSpPr/>
            <p:nvPr/>
          </p:nvSpPr>
          <p:spPr>
            <a:xfrm>
              <a:off x="3667125" y="105055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2" name="Google Shape;13492;p19"/>
            <p:cNvSpPr/>
            <p:nvPr/>
          </p:nvSpPr>
          <p:spPr>
            <a:xfrm>
              <a:off x="3633500" y="1577225"/>
              <a:ext cx="56050" cy="33650"/>
            </a:xfrm>
            <a:custGeom>
              <a:avLst/>
              <a:gdLst/>
              <a:ahLst/>
              <a:cxnLst/>
              <a:rect l="l" t="t" r="r" b="b"/>
              <a:pathLst>
                <a:path w="2242" h="1346" extrusionOk="0">
                  <a:moveTo>
                    <a:pt x="2241" y="0"/>
                  </a:moveTo>
                  <a:cubicBezTo>
                    <a:pt x="1121" y="0"/>
                    <a:pt x="449" y="673"/>
                    <a:pt x="0" y="1345"/>
                  </a:cubicBezTo>
                  <a:cubicBezTo>
                    <a:pt x="1345" y="1345"/>
                    <a:pt x="1345" y="449"/>
                    <a:pt x="2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3" name="Google Shape;13493;p19"/>
            <p:cNvSpPr/>
            <p:nvPr/>
          </p:nvSpPr>
          <p:spPr>
            <a:xfrm>
              <a:off x="3577475" y="748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224"/>
                    <a:pt x="672" y="448"/>
                  </a:cubicBezTo>
                  <a:cubicBezTo>
                    <a:pt x="672" y="224"/>
                    <a:pt x="67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4" name="Google Shape;13494;p19"/>
            <p:cNvSpPr/>
            <p:nvPr/>
          </p:nvSpPr>
          <p:spPr>
            <a:xfrm>
              <a:off x="3528975" y="278472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0"/>
                  </a:moveTo>
                  <a:cubicBezTo>
                    <a:pt x="0" y="0"/>
                    <a:pt x="452" y="330"/>
                    <a:pt x="532" y="330"/>
                  </a:cubicBezTo>
                  <a:cubicBezTo>
                    <a:pt x="566" y="330"/>
                    <a:pt x="535" y="273"/>
                    <a:pt x="371" y="110"/>
                  </a:cubicBezTo>
                  <a:cubicBezTo>
                    <a:pt x="213" y="31"/>
                    <a:pt x="132" y="0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5" name="Google Shape;13495;p19"/>
            <p:cNvSpPr/>
            <p:nvPr/>
          </p:nvSpPr>
          <p:spPr>
            <a:xfrm>
              <a:off x="3459800" y="1088650"/>
              <a:ext cx="19700" cy="23550"/>
            </a:xfrm>
            <a:custGeom>
              <a:avLst/>
              <a:gdLst/>
              <a:ahLst/>
              <a:cxnLst/>
              <a:rect l="l" t="t" r="r" b="b"/>
              <a:pathLst>
                <a:path w="788" h="942" extrusionOk="0">
                  <a:moveTo>
                    <a:pt x="586" y="1"/>
                  </a:moveTo>
                  <a:cubicBezTo>
                    <a:pt x="555" y="1"/>
                    <a:pt x="510" y="15"/>
                    <a:pt x="449" y="45"/>
                  </a:cubicBezTo>
                  <a:cubicBezTo>
                    <a:pt x="449" y="269"/>
                    <a:pt x="1" y="942"/>
                    <a:pt x="673" y="942"/>
                  </a:cubicBezTo>
                  <a:cubicBezTo>
                    <a:pt x="480" y="555"/>
                    <a:pt x="787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6" name="Google Shape;13496;p19"/>
            <p:cNvSpPr/>
            <p:nvPr/>
          </p:nvSpPr>
          <p:spPr>
            <a:xfrm>
              <a:off x="3431800" y="176212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448" y="0"/>
                  </a:moveTo>
                  <a:cubicBezTo>
                    <a:pt x="448" y="224"/>
                    <a:pt x="0" y="224"/>
                    <a:pt x="0" y="673"/>
                  </a:cubicBezTo>
                  <a:cubicBezTo>
                    <a:pt x="448" y="673"/>
                    <a:pt x="1121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7" name="Google Shape;13497;p19"/>
            <p:cNvSpPr/>
            <p:nvPr/>
          </p:nvSpPr>
          <p:spPr>
            <a:xfrm>
              <a:off x="3380275" y="119622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492" y="0"/>
                  </a:moveTo>
                  <a:lnTo>
                    <a:pt x="492" y="0"/>
                  </a:lnTo>
                  <a:cubicBezTo>
                    <a:pt x="0" y="246"/>
                    <a:pt x="318" y="425"/>
                    <a:pt x="557" y="425"/>
                  </a:cubicBezTo>
                  <a:cubicBezTo>
                    <a:pt x="754" y="425"/>
                    <a:pt x="897" y="304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8" name="Google Shape;13498;p19"/>
            <p:cNvSpPr/>
            <p:nvPr/>
          </p:nvSpPr>
          <p:spPr>
            <a:xfrm>
              <a:off x="3364550" y="1806950"/>
              <a:ext cx="30850" cy="19475"/>
            </a:xfrm>
            <a:custGeom>
              <a:avLst/>
              <a:gdLst/>
              <a:ahLst/>
              <a:cxnLst/>
              <a:rect l="l" t="t" r="r" b="b"/>
              <a:pathLst>
                <a:path w="1234" h="779" extrusionOk="0">
                  <a:moveTo>
                    <a:pt x="673" y="0"/>
                  </a:moveTo>
                  <a:cubicBezTo>
                    <a:pt x="673" y="224"/>
                    <a:pt x="1" y="224"/>
                    <a:pt x="225" y="672"/>
                  </a:cubicBezTo>
                  <a:cubicBezTo>
                    <a:pt x="262" y="747"/>
                    <a:pt x="318" y="778"/>
                    <a:pt x="382" y="778"/>
                  </a:cubicBezTo>
                  <a:cubicBezTo>
                    <a:pt x="704" y="778"/>
                    <a:pt x="1233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9" name="Google Shape;13499;p19"/>
            <p:cNvSpPr/>
            <p:nvPr/>
          </p:nvSpPr>
          <p:spPr>
            <a:xfrm>
              <a:off x="3342150" y="1829350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224" y="1"/>
                  </a:moveTo>
                  <a:cubicBezTo>
                    <a:pt x="0" y="1"/>
                    <a:pt x="224" y="225"/>
                    <a:pt x="448" y="225"/>
                  </a:cubicBezTo>
                  <a:cubicBezTo>
                    <a:pt x="448" y="225"/>
                    <a:pt x="448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0" name="Google Shape;13500;p19"/>
            <p:cNvSpPr/>
            <p:nvPr/>
          </p:nvSpPr>
          <p:spPr>
            <a:xfrm>
              <a:off x="3342150" y="36895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0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1" name="Google Shape;13501;p19"/>
            <p:cNvSpPr/>
            <p:nvPr/>
          </p:nvSpPr>
          <p:spPr>
            <a:xfrm>
              <a:off x="3306650" y="123545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8" y="0"/>
                  </a:moveTo>
                  <a:cubicBezTo>
                    <a:pt x="1" y="0"/>
                    <a:pt x="250" y="399"/>
                    <a:pt x="499" y="399"/>
                  </a:cubicBezTo>
                  <a:cubicBezTo>
                    <a:pt x="623" y="399"/>
                    <a:pt x="748" y="299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2" name="Google Shape;13502;p19"/>
            <p:cNvSpPr/>
            <p:nvPr/>
          </p:nvSpPr>
          <p:spPr>
            <a:xfrm>
              <a:off x="3185250" y="1308275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3" name="Google Shape;13503;p19"/>
            <p:cNvSpPr/>
            <p:nvPr/>
          </p:nvSpPr>
          <p:spPr>
            <a:xfrm>
              <a:off x="3159500" y="1324175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1"/>
                  </a:moveTo>
                  <a:cubicBezTo>
                    <a:pt x="157" y="1"/>
                    <a:pt x="0" y="522"/>
                    <a:pt x="232" y="522"/>
                  </a:cubicBezTo>
                  <a:cubicBezTo>
                    <a:pt x="266" y="522"/>
                    <a:pt x="308" y="511"/>
                    <a:pt x="359" y="485"/>
                  </a:cubicBezTo>
                  <a:cubicBezTo>
                    <a:pt x="359" y="261"/>
                    <a:pt x="807" y="261"/>
                    <a:pt x="807" y="37"/>
                  </a:cubicBezTo>
                  <a:cubicBezTo>
                    <a:pt x="731" y="12"/>
                    <a:pt x="661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4" name="Google Shape;13504;p19"/>
            <p:cNvSpPr/>
            <p:nvPr/>
          </p:nvSpPr>
          <p:spPr>
            <a:xfrm>
              <a:off x="3123625" y="13475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29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5" name="Google Shape;13505;p19"/>
            <p:cNvSpPr/>
            <p:nvPr/>
          </p:nvSpPr>
          <p:spPr>
            <a:xfrm>
              <a:off x="3090000" y="1364300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6" name="Google Shape;13506;p19"/>
            <p:cNvSpPr/>
            <p:nvPr/>
          </p:nvSpPr>
          <p:spPr>
            <a:xfrm>
              <a:off x="3080450" y="3701700"/>
              <a:ext cx="32000" cy="15850"/>
            </a:xfrm>
            <a:custGeom>
              <a:avLst/>
              <a:gdLst/>
              <a:ahLst/>
              <a:cxnLst/>
              <a:rect l="l" t="t" r="r" b="b"/>
              <a:pathLst>
                <a:path w="1280" h="634" extrusionOk="0">
                  <a:moveTo>
                    <a:pt x="810" y="0"/>
                  </a:moveTo>
                  <a:cubicBezTo>
                    <a:pt x="402" y="0"/>
                    <a:pt x="0" y="317"/>
                    <a:pt x="159" y="634"/>
                  </a:cubicBezTo>
                  <a:cubicBezTo>
                    <a:pt x="607" y="634"/>
                    <a:pt x="1279" y="634"/>
                    <a:pt x="1279" y="186"/>
                  </a:cubicBezTo>
                  <a:cubicBezTo>
                    <a:pt x="1148" y="54"/>
                    <a:pt x="978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7" name="Google Shape;13507;p19"/>
            <p:cNvSpPr/>
            <p:nvPr/>
          </p:nvSpPr>
          <p:spPr>
            <a:xfrm>
              <a:off x="3095625" y="4053700"/>
              <a:ext cx="16625" cy="17750"/>
            </a:xfrm>
            <a:custGeom>
              <a:avLst/>
              <a:gdLst/>
              <a:ahLst/>
              <a:cxnLst/>
              <a:rect l="l" t="t" r="r" b="b"/>
              <a:pathLst>
                <a:path w="665" h="710" extrusionOk="0">
                  <a:moveTo>
                    <a:pt x="0" y="1"/>
                  </a:moveTo>
                  <a:cubicBezTo>
                    <a:pt x="0" y="225"/>
                    <a:pt x="0" y="673"/>
                    <a:pt x="224" y="673"/>
                  </a:cubicBezTo>
                  <a:cubicBezTo>
                    <a:pt x="274" y="698"/>
                    <a:pt x="318" y="709"/>
                    <a:pt x="357" y="709"/>
                  </a:cubicBezTo>
                  <a:cubicBezTo>
                    <a:pt x="664" y="709"/>
                    <a:pt x="59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8" name="Google Shape;13508;p19"/>
            <p:cNvSpPr/>
            <p:nvPr/>
          </p:nvSpPr>
          <p:spPr>
            <a:xfrm>
              <a:off x="3000375" y="2053475"/>
              <a:ext cx="16375" cy="7200"/>
            </a:xfrm>
            <a:custGeom>
              <a:avLst/>
              <a:gdLst/>
              <a:ahLst/>
              <a:cxnLst/>
              <a:rect l="l" t="t" r="r" b="b"/>
              <a:pathLst>
                <a:path w="655" h="288" extrusionOk="0">
                  <a:moveTo>
                    <a:pt x="224" y="0"/>
                  </a:moveTo>
                  <a:cubicBezTo>
                    <a:pt x="224" y="0"/>
                    <a:pt x="0" y="224"/>
                    <a:pt x="224" y="224"/>
                  </a:cubicBezTo>
                  <a:cubicBezTo>
                    <a:pt x="314" y="269"/>
                    <a:pt x="385" y="287"/>
                    <a:pt x="439" y="287"/>
                  </a:cubicBezTo>
                  <a:cubicBezTo>
                    <a:pt x="654" y="287"/>
                    <a:pt x="58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9" name="Google Shape;13509;p19"/>
            <p:cNvSpPr/>
            <p:nvPr/>
          </p:nvSpPr>
          <p:spPr>
            <a:xfrm>
              <a:off x="2994750" y="21207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0" name="Google Shape;13510;p19"/>
            <p:cNvSpPr/>
            <p:nvPr/>
          </p:nvSpPr>
          <p:spPr>
            <a:xfrm>
              <a:off x="2972350" y="21319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5" y="1"/>
                  </a:moveTo>
                  <a:cubicBezTo>
                    <a:pt x="0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1" name="Google Shape;13511;p19"/>
            <p:cNvSpPr/>
            <p:nvPr/>
          </p:nvSpPr>
          <p:spPr>
            <a:xfrm>
              <a:off x="2927525" y="154360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1345" y="1"/>
                  </a:moveTo>
                  <a:lnTo>
                    <a:pt x="1345" y="1"/>
                  </a:lnTo>
                  <a:cubicBezTo>
                    <a:pt x="673" y="449"/>
                    <a:pt x="225" y="897"/>
                    <a:pt x="0" y="1569"/>
                  </a:cubicBezTo>
                  <a:cubicBezTo>
                    <a:pt x="673" y="1345"/>
                    <a:pt x="2690" y="449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2" name="Google Shape;13512;p19"/>
            <p:cNvSpPr/>
            <p:nvPr/>
          </p:nvSpPr>
          <p:spPr>
            <a:xfrm>
              <a:off x="2944325" y="14651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3" name="Google Shape;13513;p19"/>
            <p:cNvSpPr/>
            <p:nvPr/>
          </p:nvSpPr>
          <p:spPr>
            <a:xfrm>
              <a:off x="2933125" y="27146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5" y="0"/>
                  </a:moveTo>
                  <a:cubicBezTo>
                    <a:pt x="1" y="0"/>
                    <a:pt x="225" y="224"/>
                    <a:pt x="673" y="224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4" name="Google Shape;13514;p19"/>
            <p:cNvSpPr/>
            <p:nvPr/>
          </p:nvSpPr>
          <p:spPr>
            <a:xfrm>
              <a:off x="2910725" y="3540100"/>
              <a:ext cx="22425" cy="14975"/>
            </a:xfrm>
            <a:custGeom>
              <a:avLst/>
              <a:gdLst/>
              <a:ahLst/>
              <a:cxnLst/>
              <a:rect l="l" t="t" r="r" b="b"/>
              <a:pathLst>
                <a:path w="897" h="599" extrusionOk="0">
                  <a:moveTo>
                    <a:pt x="299" y="1"/>
                  </a:moveTo>
                  <a:cubicBezTo>
                    <a:pt x="150" y="1"/>
                    <a:pt x="0" y="150"/>
                    <a:pt x="0" y="599"/>
                  </a:cubicBezTo>
                  <a:cubicBezTo>
                    <a:pt x="897" y="5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5" name="Google Shape;13515;p19"/>
            <p:cNvSpPr/>
            <p:nvPr/>
          </p:nvSpPr>
          <p:spPr>
            <a:xfrm>
              <a:off x="2905125" y="210950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4" y="0"/>
                  </a:moveTo>
                  <a:cubicBezTo>
                    <a:pt x="0" y="0"/>
                    <a:pt x="224" y="225"/>
                    <a:pt x="672" y="225"/>
                  </a:cubicBezTo>
                  <a:cubicBezTo>
                    <a:pt x="672" y="225"/>
                    <a:pt x="67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6" name="Google Shape;13516;p19"/>
            <p:cNvSpPr/>
            <p:nvPr/>
          </p:nvSpPr>
          <p:spPr>
            <a:xfrm>
              <a:off x="2888300" y="1594025"/>
              <a:ext cx="16825" cy="18325"/>
            </a:xfrm>
            <a:custGeom>
              <a:avLst/>
              <a:gdLst/>
              <a:ahLst/>
              <a:cxnLst/>
              <a:rect l="l" t="t" r="r" b="b"/>
              <a:pathLst>
                <a:path w="673" h="733" extrusionOk="0">
                  <a:moveTo>
                    <a:pt x="673" y="1"/>
                  </a:moveTo>
                  <a:cubicBezTo>
                    <a:pt x="1" y="1"/>
                    <a:pt x="1" y="449"/>
                    <a:pt x="1" y="673"/>
                  </a:cubicBezTo>
                  <a:cubicBezTo>
                    <a:pt x="124" y="714"/>
                    <a:pt x="225" y="733"/>
                    <a:pt x="307" y="733"/>
                  </a:cubicBezTo>
                  <a:cubicBezTo>
                    <a:pt x="673" y="733"/>
                    <a:pt x="673" y="367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7" name="Google Shape;13517;p19"/>
            <p:cNvSpPr/>
            <p:nvPr/>
          </p:nvSpPr>
          <p:spPr>
            <a:xfrm>
              <a:off x="2857500" y="16164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0" y="0"/>
                  </a:moveTo>
                  <a:cubicBezTo>
                    <a:pt x="0" y="112"/>
                    <a:pt x="280" y="168"/>
                    <a:pt x="560" y="168"/>
                  </a:cubicBezTo>
                  <a:cubicBezTo>
                    <a:pt x="840" y="168"/>
                    <a:pt x="1121" y="112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8" name="Google Shape;13518;p19"/>
            <p:cNvSpPr/>
            <p:nvPr/>
          </p:nvSpPr>
          <p:spPr>
            <a:xfrm>
              <a:off x="2842025" y="1635625"/>
              <a:ext cx="15175" cy="6500"/>
            </a:xfrm>
            <a:custGeom>
              <a:avLst/>
              <a:gdLst/>
              <a:ahLst/>
              <a:cxnLst/>
              <a:rect l="l" t="t" r="r" b="b"/>
              <a:pathLst>
                <a:path w="607" h="260" extrusionOk="0">
                  <a:moveTo>
                    <a:pt x="112" y="0"/>
                  </a:moveTo>
                  <a:cubicBezTo>
                    <a:pt x="0" y="0"/>
                    <a:pt x="453" y="259"/>
                    <a:pt x="565" y="259"/>
                  </a:cubicBezTo>
                  <a:cubicBezTo>
                    <a:pt x="606" y="259"/>
                    <a:pt x="602" y="224"/>
                    <a:pt x="507" y="130"/>
                  </a:cubicBezTo>
                  <a:cubicBezTo>
                    <a:pt x="270" y="35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9" name="Google Shape;13519;p19"/>
            <p:cNvSpPr/>
            <p:nvPr/>
          </p:nvSpPr>
          <p:spPr>
            <a:xfrm>
              <a:off x="2826675" y="2711875"/>
              <a:ext cx="28100" cy="8275"/>
            </a:xfrm>
            <a:custGeom>
              <a:avLst/>
              <a:gdLst/>
              <a:ahLst/>
              <a:cxnLst/>
              <a:rect l="l" t="t" r="r" b="b"/>
              <a:pathLst>
                <a:path w="1124" h="331" extrusionOk="0">
                  <a:moveTo>
                    <a:pt x="442" y="1"/>
                  </a:moveTo>
                  <a:cubicBezTo>
                    <a:pt x="309" y="1"/>
                    <a:pt x="158" y="31"/>
                    <a:pt x="0" y="110"/>
                  </a:cubicBezTo>
                  <a:cubicBezTo>
                    <a:pt x="381" y="273"/>
                    <a:pt x="630" y="331"/>
                    <a:pt x="775" y="331"/>
                  </a:cubicBezTo>
                  <a:cubicBezTo>
                    <a:pt x="1124" y="331"/>
                    <a:pt x="881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0" name="Google Shape;13520;p19"/>
            <p:cNvSpPr/>
            <p:nvPr/>
          </p:nvSpPr>
          <p:spPr>
            <a:xfrm>
              <a:off x="2759425" y="1691525"/>
              <a:ext cx="22450" cy="14600"/>
            </a:xfrm>
            <a:custGeom>
              <a:avLst/>
              <a:gdLst/>
              <a:ahLst/>
              <a:cxnLst/>
              <a:rect l="l" t="t" r="r" b="b"/>
              <a:pathLst>
                <a:path w="898" h="584" extrusionOk="0">
                  <a:moveTo>
                    <a:pt x="328" y="1"/>
                  </a:moveTo>
                  <a:cubicBezTo>
                    <a:pt x="91" y="1"/>
                    <a:pt x="1" y="157"/>
                    <a:pt x="1" y="583"/>
                  </a:cubicBezTo>
                  <a:cubicBezTo>
                    <a:pt x="225" y="583"/>
                    <a:pt x="673" y="583"/>
                    <a:pt x="897" y="135"/>
                  </a:cubicBezTo>
                  <a:cubicBezTo>
                    <a:pt x="651" y="53"/>
                    <a:pt x="465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1" name="Google Shape;13521;p19"/>
            <p:cNvSpPr/>
            <p:nvPr/>
          </p:nvSpPr>
          <p:spPr>
            <a:xfrm>
              <a:off x="2753825" y="334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2" name="Google Shape;13522;p19"/>
            <p:cNvSpPr/>
            <p:nvPr/>
          </p:nvSpPr>
          <p:spPr>
            <a:xfrm>
              <a:off x="2770650" y="335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3" name="Google Shape;13523;p19"/>
            <p:cNvSpPr/>
            <p:nvPr/>
          </p:nvSpPr>
          <p:spPr>
            <a:xfrm>
              <a:off x="2692200" y="2257075"/>
              <a:ext cx="44850" cy="20525"/>
            </a:xfrm>
            <a:custGeom>
              <a:avLst/>
              <a:gdLst/>
              <a:ahLst/>
              <a:cxnLst/>
              <a:rect l="l" t="t" r="r" b="b"/>
              <a:pathLst>
                <a:path w="1794" h="821" extrusionOk="0">
                  <a:moveTo>
                    <a:pt x="1300" y="1"/>
                  </a:moveTo>
                  <a:cubicBezTo>
                    <a:pt x="741" y="1"/>
                    <a:pt x="173" y="477"/>
                    <a:pt x="1" y="821"/>
                  </a:cubicBezTo>
                  <a:cubicBezTo>
                    <a:pt x="449" y="597"/>
                    <a:pt x="1121" y="373"/>
                    <a:pt x="1793" y="149"/>
                  </a:cubicBezTo>
                  <a:cubicBezTo>
                    <a:pt x="1637" y="44"/>
                    <a:pt x="1469" y="1"/>
                    <a:pt x="1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4" name="Google Shape;13524;p19"/>
            <p:cNvSpPr/>
            <p:nvPr/>
          </p:nvSpPr>
          <p:spPr>
            <a:xfrm>
              <a:off x="2669800" y="227757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0" y="1"/>
                  </a:moveTo>
                  <a:cubicBezTo>
                    <a:pt x="0" y="225"/>
                    <a:pt x="149" y="300"/>
                    <a:pt x="299" y="300"/>
                  </a:cubicBezTo>
                  <a:cubicBezTo>
                    <a:pt x="598" y="300"/>
                    <a:pt x="89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5" name="Google Shape;13525;p19"/>
            <p:cNvSpPr/>
            <p:nvPr/>
          </p:nvSpPr>
          <p:spPr>
            <a:xfrm>
              <a:off x="2650175" y="224397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6" name="Google Shape;13526;p19"/>
            <p:cNvSpPr/>
            <p:nvPr/>
          </p:nvSpPr>
          <p:spPr>
            <a:xfrm>
              <a:off x="2524125" y="2294400"/>
              <a:ext cx="28025" cy="11225"/>
            </a:xfrm>
            <a:custGeom>
              <a:avLst/>
              <a:gdLst/>
              <a:ahLst/>
              <a:cxnLst/>
              <a:rect l="l" t="t" r="r" b="b"/>
              <a:pathLst>
                <a:path w="1121" h="449" extrusionOk="0">
                  <a:moveTo>
                    <a:pt x="1121" y="0"/>
                  </a:moveTo>
                  <a:cubicBezTo>
                    <a:pt x="672" y="0"/>
                    <a:pt x="224" y="0"/>
                    <a:pt x="0" y="449"/>
                  </a:cubicBezTo>
                  <a:cubicBezTo>
                    <a:pt x="448" y="449"/>
                    <a:pt x="896" y="224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7" name="Google Shape;13527;p19"/>
            <p:cNvSpPr/>
            <p:nvPr/>
          </p:nvSpPr>
          <p:spPr>
            <a:xfrm>
              <a:off x="2479300" y="776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8" name="Google Shape;13528;p19"/>
            <p:cNvSpPr/>
            <p:nvPr/>
          </p:nvSpPr>
          <p:spPr>
            <a:xfrm>
              <a:off x="2336825" y="28514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0" y="1"/>
                    <a:pt x="453" y="259"/>
                    <a:pt x="491" y="259"/>
                  </a:cubicBezTo>
                  <a:cubicBezTo>
                    <a:pt x="504" y="259"/>
                    <a:pt x="462" y="225"/>
                    <a:pt x="320" y="130"/>
                  </a:cubicBezTo>
                  <a:cubicBezTo>
                    <a:pt x="131" y="35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9" name="Google Shape;13529;p19"/>
            <p:cNvSpPr/>
            <p:nvPr/>
          </p:nvSpPr>
          <p:spPr>
            <a:xfrm>
              <a:off x="2294400" y="1067350"/>
              <a:ext cx="28025" cy="50450"/>
            </a:xfrm>
            <a:custGeom>
              <a:avLst/>
              <a:gdLst/>
              <a:ahLst/>
              <a:cxnLst/>
              <a:rect l="l" t="t" r="r" b="b"/>
              <a:pathLst>
                <a:path w="1121" h="2018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0" y="225"/>
                    <a:pt x="224" y="1345"/>
                    <a:pt x="0" y="2018"/>
                  </a:cubicBezTo>
                  <a:cubicBezTo>
                    <a:pt x="897" y="1794"/>
                    <a:pt x="897" y="897"/>
                    <a:pt x="1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0" name="Google Shape;13530;p19"/>
            <p:cNvSpPr/>
            <p:nvPr/>
          </p:nvSpPr>
          <p:spPr>
            <a:xfrm>
              <a:off x="2288800" y="11233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449"/>
                    <a:pt x="224" y="449"/>
                    <a:pt x="448" y="673"/>
                  </a:cubicBezTo>
                  <a:cubicBezTo>
                    <a:pt x="897" y="673"/>
                    <a:pt x="67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1" name="Google Shape;13531;p19"/>
            <p:cNvSpPr/>
            <p:nvPr/>
          </p:nvSpPr>
          <p:spPr>
            <a:xfrm>
              <a:off x="2274775" y="1033750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2" name="Google Shape;13532;p19"/>
            <p:cNvSpPr/>
            <p:nvPr/>
          </p:nvSpPr>
          <p:spPr>
            <a:xfrm>
              <a:off x="2249575" y="1140200"/>
              <a:ext cx="67250" cy="100875"/>
            </a:xfrm>
            <a:custGeom>
              <a:avLst/>
              <a:gdLst/>
              <a:ahLst/>
              <a:cxnLst/>
              <a:rect l="l" t="t" r="r" b="b"/>
              <a:pathLst>
                <a:path w="2690" h="4035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121" y="1345"/>
                    <a:pt x="673" y="2690"/>
                    <a:pt x="0" y="4034"/>
                  </a:cubicBezTo>
                  <a:cubicBezTo>
                    <a:pt x="1121" y="3362"/>
                    <a:pt x="2690" y="1121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3" name="Google Shape;13533;p19"/>
            <p:cNvSpPr/>
            <p:nvPr/>
          </p:nvSpPr>
          <p:spPr>
            <a:xfrm>
              <a:off x="2126300" y="1257850"/>
              <a:ext cx="112075" cy="156900"/>
            </a:xfrm>
            <a:custGeom>
              <a:avLst/>
              <a:gdLst/>
              <a:ahLst/>
              <a:cxnLst/>
              <a:rect l="l" t="t" r="r" b="b"/>
              <a:pathLst>
                <a:path w="4483" h="6276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3138" y="2242"/>
                    <a:pt x="449" y="4259"/>
                    <a:pt x="1" y="6276"/>
                  </a:cubicBezTo>
                  <a:cubicBezTo>
                    <a:pt x="1345" y="4483"/>
                    <a:pt x="4483" y="1794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4" name="Google Shape;13534;p19"/>
            <p:cNvSpPr/>
            <p:nvPr/>
          </p:nvSpPr>
          <p:spPr>
            <a:xfrm>
              <a:off x="2182325" y="4602800"/>
              <a:ext cx="44850" cy="16825"/>
            </a:xfrm>
            <a:custGeom>
              <a:avLst/>
              <a:gdLst/>
              <a:ahLst/>
              <a:cxnLst/>
              <a:rect l="l" t="t" r="r" b="b"/>
              <a:pathLst>
                <a:path w="1794" h="673" extrusionOk="0">
                  <a:moveTo>
                    <a:pt x="1794" y="0"/>
                  </a:moveTo>
                  <a:cubicBezTo>
                    <a:pt x="1121" y="0"/>
                    <a:pt x="449" y="224"/>
                    <a:pt x="1" y="673"/>
                  </a:cubicBezTo>
                  <a:cubicBezTo>
                    <a:pt x="673" y="673"/>
                    <a:pt x="1346" y="449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5" name="Google Shape;13535;p19"/>
            <p:cNvSpPr/>
            <p:nvPr/>
          </p:nvSpPr>
          <p:spPr>
            <a:xfrm>
              <a:off x="2126300" y="4630800"/>
              <a:ext cx="28050" cy="12650"/>
            </a:xfrm>
            <a:custGeom>
              <a:avLst/>
              <a:gdLst/>
              <a:ahLst/>
              <a:cxnLst/>
              <a:rect l="l" t="t" r="r" b="b"/>
              <a:pathLst>
                <a:path w="1122" h="506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6" name="Google Shape;13536;p19"/>
            <p:cNvSpPr/>
            <p:nvPr/>
          </p:nvSpPr>
          <p:spPr>
            <a:xfrm>
              <a:off x="2053475" y="2647600"/>
              <a:ext cx="39225" cy="19750"/>
            </a:xfrm>
            <a:custGeom>
              <a:avLst/>
              <a:gdLst/>
              <a:ahLst/>
              <a:cxnLst/>
              <a:rect l="l" t="t" r="r" b="b"/>
              <a:pathLst>
                <a:path w="1569" h="790" extrusionOk="0">
                  <a:moveTo>
                    <a:pt x="341" y="1"/>
                  </a:moveTo>
                  <a:cubicBezTo>
                    <a:pt x="219" y="1"/>
                    <a:pt x="104" y="61"/>
                    <a:pt x="0" y="216"/>
                  </a:cubicBezTo>
                  <a:cubicBezTo>
                    <a:pt x="359" y="216"/>
                    <a:pt x="861" y="789"/>
                    <a:pt x="1277" y="789"/>
                  </a:cubicBezTo>
                  <a:cubicBezTo>
                    <a:pt x="1381" y="789"/>
                    <a:pt x="1479" y="754"/>
                    <a:pt x="1569" y="664"/>
                  </a:cubicBezTo>
                  <a:cubicBezTo>
                    <a:pt x="1224" y="664"/>
                    <a:pt x="747" y="1"/>
                    <a:pt x="3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7" name="Google Shape;13537;p19"/>
            <p:cNvSpPr/>
            <p:nvPr/>
          </p:nvSpPr>
          <p:spPr>
            <a:xfrm>
              <a:off x="2025450" y="4658825"/>
              <a:ext cx="50450" cy="16825"/>
            </a:xfrm>
            <a:custGeom>
              <a:avLst/>
              <a:gdLst/>
              <a:ahLst/>
              <a:cxnLst/>
              <a:rect l="l" t="t" r="r" b="b"/>
              <a:pathLst>
                <a:path w="2018" h="673" extrusionOk="0">
                  <a:moveTo>
                    <a:pt x="1569" y="0"/>
                  </a:moveTo>
                  <a:cubicBezTo>
                    <a:pt x="1121" y="0"/>
                    <a:pt x="1" y="449"/>
                    <a:pt x="673" y="673"/>
                  </a:cubicBezTo>
                  <a:cubicBezTo>
                    <a:pt x="673" y="225"/>
                    <a:pt x="2018" y="673"/>
                    <a:pt x="1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8" name="Google Shape;13538;p19"/>
            <p:cNvSpPr/>
            <p:nvPr/>
          </p:nvSpPr>
          <p:spPr>
            <a:xfrm>
              <a:off x="1991825" y="46824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50" y="1"/>
                  </a:moveTo>
                  <a:cubicBezTo>
                    <a:pt x="125" y="1"/>
                    <a:pt x="1" y="100"/>
                    <a:pt x="1" y="399"/>
                  </a:cubicBezTo>
                  <a:cubicBezTo>
                    <a:pt x="748" y="399"/>
                    <a:pt x="499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9" name="Google Shape;13539;p19"/>
            <p:cNvSpPr/>
            <p:nvPr/>
          </p:nvSpPr>
          <p:spPr>
            <a:xfrm>
              <a:off x="1941400" y="4698050"/>
              <a:ext cx="28050" cy="11225"/>
            </a:xfrm>
            <a:custGeom>
              <a:avLst/>
              <a:gdLst/>
              <a:ahLst/>
              <a:cxnLst/>
              <a:rect l="l" t="t" r="r" b="b"/>
              <a:pathLst>
                <a:path w="1122" h="449" extrusionOk="0">
                  <a:moveTo>
                    <a:pt x="1121" y="0"/>
                  </a:moveTo>
                  <a:cubicBezTo>
                    <a:pt x="673" y="0"/>
                    <a:pt x="1" y="0"/>
                    <a:pt x="1" y="449"/>
                  </a:cubicBezTo>
                  <a:cubicBezTo>
                    <a:pt x="449" y="449"/>
                    <a:pt x="897" y="224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0" name="Google Shape;13540;p19"/>
            <p:cNvSpPr/>
            <p:nvPr/>
          </p:nvSpPr>
          <p:spPr>
            <a:xfrm>
              <a:off x="1948925" y="44319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1" name="Google Shape;13541;p19"/>
            <p:cNvSpPr/>
            <p:nvPr/>
          </p:nvSpPr>
          <p:spPr>
            <a:xfrm>
              <a:off x="1876975" y="47372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2" name="Google Shape;13542;p19"/>
            <p:cNvSpPr/>
            <p:nvPr/>
          </p:nvSpPr>
          <p:spPr>
            <a:xfrm>
              <a:off x="1868575" y="26193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3" y="168"/>
                  </a:cubicBezTo>
                  <a:cubicBezTo>
                    <a:pt x="785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3" name="Google Shape;13543;p19"/>
            <p:cNvSpPr/>
            <p:nvPr/>
          </p:nvSpPr>
          <p:spPr>
            <a:xfrm>
              <a:off x="1795725" y="2744275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223" y="1"/>
                  </a:moveTo>
                  <a:cubicBezTo>
                    <a:pt x="133" y="1"/>
                    <a:pt x="59" y="41"/>
                    <a:pt x="1" y="159"/>
                  </a:cubicBezTo>
                  <a:cubicBezTo>
                    <a:pt x="1" y="159"/>
                    <a:pt x="499" y="358"/>
                    <a:pt x="897" y="358"/>
                  </a:cubicBezTo>
                  <a:cubicBezTo>
                    <a:pt x="1096" y="358"/>
                    <a:pt x="1271" y="308"/>
                    <a:pt x="1345" y="159"/>
                  </a:cubicBezTo>
                  <a:lnTo>
                    <a:pt x="1345" y="159"/>
                  </a:lnTo>
                  <a:cubicBezTo>
                    <a:pt x="1244" y="192"/>
                    <a:pt x="1148" y="206"/>
                    <a:pt x="1057" y="206"/>
                  </a:cubicBezTo>
                  <a:cubicBezTo>
                    <a:pt x="701" y="206"/>
                    <a:pt x="423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4" name="Google Shape;13544;p19"/>
            <p:cNvSpPr/>
            <p:nvPr/>
          </p:nvSpPr>
          <p:spPr>
            <a:xfrm>
              <a:off x="1793875" y="4440300"/>
              <a:ext cx="18700" cy="19950"/>
            </a:xfrm>
            <a:custGeom>
              <a:avLst/>
              <a:gdLst/>
              <a:ahLst/>
              <a:cxnLst/>
              <a:rect l="l" t="t" r="r" b="b"/>
              <a:pathLst>
                <a:path w="748" h="798" extrusionOk="0">
                  <a:moveTo>
                    <a:pt x="747" y="1"/>
                  </a:moveTo>
                  <a:cubicBezTo>
                    <a:pt x="0" y="1"/>
                    <a:pt x="249" y="798"/>
                    <a:pt x="498" y="798"/>
                  </a:cubicBezTo>
                  <a:cubicBezTo>
                    <a:pt x="623" y="798"/>
                    <a:pt x="747" y="599"/>
                    <a:pt x="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5" name="Google Shape;13545;p19"/>
            <p:cNvSpPr/>
            <p:nvPr/>
          </p:nvSpPr>
          <p:spPr>
            <a:xfrm>
              <a:off x="1694875" y="4434700"/>
              <a:ext cx="100875" cy="207350"/>
            </a:xfrm>
            <a:custGeom>
              <a:avLst/>
              <a:gdLst/>
              <a:ahLst/>
              <a:cxnLst/>
              <a:rect l="l" t="t" r="r" b="b"/>
              <a:pathLst>
                <a:path w="4035" h="8294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1" y="1121"/>
                    <a:pt x="1794" y="6052"/>
                    <a:pt x="2242" y="8293"/>
                  </a:cubicBezTo>
                  <a:cubicBezTo>
                    <a:pt x="2466" y="6052"/>
                    <a:pt x="1345" y="1794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6" name="Google Shape;13546;p19"/>
            <p:cNvSpPr/>
            <p:nvPr/>
          </p:nvSpPr>
          <p:spPr>
            <a:xfrm>
              <a:off x="1773325" y="4636425"/>
              <a:ext cx="16825" cy="28025"/>
            </a:xfrm>
            <a:custGeom>
              <a:avLst/>
              <a:gdLst/>
              <a:ahLst/>
              <a:cxnLst/>
              <a:rect l="l" t="t" r="r" b="b"/>
              <a:pathLst>
                <a:path w="673" h="1121" extrusionOk="0">
                  <a:moveTo>
                    <a:pt x="224" y="0"/>
                  </a:moveTo>
                  <a:cubicBezTo>
                    <a:pt x="224" y="448"/>
                    <a:pt x="0" y="1121"/>
                    <a:pt x="673" y="1121"/>
                  </a:cubicBezTo>
                  <a:cubicBezTo>
                    <a:pt x="448" y="896"/>
                    <a:pt x="673" y="224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7" name="Google Shape;13547;p19"/>
            <p:cNvSpPr/>
            <p:nvPr/>
          </p:nvSpPr>
          <p:spPr>
            <a:xfrm>
              <a:off x="1750900" y="4653225"/>
              <a:ext cx="28050" cy="50450"/>
            </a:xfrm>
            <a:custGeom>
              <a:avLst/>
              <a:gdLst/>
              <a:ahLst/>
              <a:cxnLst/>
              <a:rect l="l" t="t" r="r" b="b"/>
              <a:pathLst>
                <a:path w="1122" h="2018" extrusionOk="0">
                  <a:moveTo>
                    <a:pt x="1" y="0"/>
                  </a:moveTo>
                  <a:cubicBezTo>
                    <a:pt x="449" y="673"/>
                    <a:pt x="1" y="1569"/>
                    <a:pt x="897" y="2017"/>
                  </a:cubicBezTo>
                  <a:cubicBezTo>
                    <a:pt x="673" y="1345"/>
                    <a:pt x="1121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8" name="Google Shape;13548;p19"/>
            <p:cNvSpPr/>
            <p:nvPr/>
          </p:nvSpPr>
          <p:spPr>
            <a:xfrm>
              <a:off x="1713600" y="2728700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3" y="330"/>
                    <a:pt x="533" y="330"/>
                  </a:cubicBezTo>
                  <a:cubicBezTo>
                    <a:pt x="567" y="330"/>
                    <a:pt x="535" y="273"/>
                    <a:pt x="372" y="109"/>
                  </a:cubicBezTo>
                  <a:cubicBezTo>
                    <a:pt x="214" y="30"/>
                    <a:pt x="133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9" name="Google Shape;13549;p19"/>
            <p:cNvSpPr/>
            <p:nvPr/>
          </p:nvSpPr>
          <p:spPr>
            <a:xfrm>
              <a:off x="1447250" y="1674375"/>
              <a:ext cx="17925" cy="21425"/>
            </a:xfrm>
            <a:custGeom>
              <a:avLst/>
              <a:gdLst/>
              <a:ahLst/>
              <a:cxnLst/>
              <a:rect l="l" t="t" r="r" b="b"/>
              <a:pathLst>
                <a:path w="717" h="857" extrusionOk="0">
                  <a:moveTo>
                    <a:pt x="229" y="1"/>
                  </a:moveTo>
                  <a:cubicBezTo>
                    <a:pt x="161" y="1"/>
                    <a:pt x="97" y="44"/>
                    <a:pt x="44" y="148"/>
                  </a:cubicBezTo>
                  <a:cubicBezTo>
                    <a:pt x="642" y="148"/>
                    <a:pt x="0" y="857"/>
                    <a:pt x="480" y="857"/>
                  </a:cubicBezTo>
                  <a:cubicBezTo>
                    <a:pt x="540" y="857"/>
                    <a:pt x="617" y="846"/>
                    <a:pt x="717" y="821"/>
                  </a:cubicBezTo>
                  <a:cubicBezTo>
                    <a:pt x="717" y="477"/>
                    <a:pt x="453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0" name="Google Shape;13550;p19"/>
            <p:cNvSpPr/>
            <p:nvPr/>
          </p:nvSpPr>
          <p:spPr>
            <a:xfrm>
              <a:off x="1425925" y="1638850"/>
              <a:ext cx="22450" cy="28050"/>
            </a:xfrm>
            <a:custGeom>
              <a:avLst/>
              <a:gdLst/>
              <a:ahLst/>
              <a:cxnLst/>
              <a:rect l="l" t="t" r="r" b="b"/>
              <a:pathLst>
                <a:path w="898" h="1122" extrusionOk="0">
                  <a:moveTo>
                    <a:pt x="1" y="1"/>
                  </a:moveTo>
                  <a:cubicBezTo>
                    <a:pt x="1" y="673"/>
                    <a:pt x="449" y="673"/>
                    <a:pt x="897" y="1121"/>
                  </a:cubicBezTo>
                  <a:cubicBezTo>
                    <a:pt x="897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1" name="Google Shape;13551;p19"/>
            <p:cNvSpPr/>
            <p:nvPr/>
          </p:nvSpPr>
          <p:spPr>
            <a:xfrm>
              <a:off x="1325075" y="1582825"/>
              <a:ext cx="100875" cy="106475"/>
            </a:xfrm>
            <a:custGeom>
              <a:avLst/>
              <a:gdLst/>
              <a:ahLst/>
              <a:cxnLst/>
              <a:rect l="l" t="t" r="r" b="b"/>
              <a:pathLst>
                <a:path w="4035" h="4259" extrusionOk="0">
                  <a:moveTo>
                    <a:pt x="1" y="0"/>
                  </a:moveTo>
                  <a:lnTo>
                    <a:pt x="1" y="0"/>
                  </a:lnTo>
                  <a:cubicBezTo>
                    <a:pt x="587" y="4105"/>
                    <a:pt x="1173" y="3437"/>
                    <a:pt x="3097" y="3942"/>
                  </a:cubicBezTo>
                  <a:lnTo>
                    <a:pt x="3097" y="3942"/>
                  </a:lnTo>
                  <a:cubicBezTo>
                    <a:pt x="1541" y="3227"/>
                    <a:pt x="377" y="1692"/>
                    <a:pt x="1" y="0"/>
                  </a:cubicBezTo>
                  <a:close/>
                  <a:moveTo>
                    <a:pt x="3097" y="3942"/>
                  </a:moveTo>
                  <a:cubicBezTo>
                    <a:pt x="3396" y="4079"/>
                    <a:pt x="3710" y="4186"/>
                    <a:pt x="4035" y="4259"/>
                  </a:cubicBezTo>
                  <a:cubicBezTo>
                    <a:pt x="3691" y="4115"/>
                    <a:pt x="3380" y="4016"/>
                    <a:pt x="3097" y="39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2" name="Google Shape;13552;p19"/>
            <p:cNvSpPr/>
            <p:nvPr/>
          </p:nvSpPr>
          <p:spPr>
            <a:xfrm>
              <a:off x="1263450" y="1241050"/>
              <a:ext cx="56050" cy="17050"/>
            </a:xfrm>
            <a:custGeom>
              <a:avLst/>
              <a:gdLst/>
              <a:ahLst/>
              <a:cxnLst/>
              <a:rect l="l" t="t" r="r" b="b"/>
              <a:pathLst>
                <a:path w="2242" h="682" extrusionOk="0">
                  <a:moveTo>
                    <a:pt x="1" y="0"/>
                  </a:moveTo>
                  <a:cubicBezTo>
                    <a:pt x="290" y="435"/>
                    <a:pt x="766" y="682"/>
                    <a:pt x="1309" y="682"/>
                  </a:cubicBezTo>
                  <a:cubicBezTo>
                    <a:pt x="1607" y="682"/>
                    <a:pt x="1924" y="607"/>
                    <a:pt x="2242" y="449"/>
                  </a:cubicBezTo>
                  <a:cubicBezTo>
                    <a:pt x="1345" y="224"/>
                    <a:pt x="673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3" name="Google Shape;13553;p19"/>
            <p:cNvSpPr/>
            <p:nvPr/>
          </p:nvSpPr>
          <p:spPr>
            <a:xfrm>
              <a:off x="1210225" y="2466675"/>
              <a:ext cx="36450" cy="13300"/>
            </a:xfrm>
            <a:custGeom>
              <a:avLst/>
              <a:gdLst/>
              <a:ahLst/>
              <a:cxnLst/>
              <a:rect l="l" t="t" r="r" b="b"/>
              <a:pathLst>
                <a:path w="1458" h="532" extrusionOk="0">
                  <a:moveTo>
                    <a:pt x="393" y="1"/>
                  </a:moveTo>
                  <a:cubicBezTo>
                    <a:pt x="112" y="1"/>
                    <a:pt x="0" y="57"/>
                    <a:pt x="337" y="57"/>
                  </a:cubicBezTo>
                  <a:cubicBezTo>
                    <a:pt x="663" y="57"/>
                    <a:pt x="870" y="531"/>
                    <a:pt x="1131" y="531"/>
                  </a:cubicBezTo>
                  <a:cubicBezTo>
                    <a:pt x="1229" y="531"/>
                    <a:pt x="1335" y="464"/>
                    <a:pt x="1457" y="281"/>
                  </a:cubicBezTo>
                  <a:cubicBezTo>
                    <a:pt x="1121" y="57"/>
                    <a:pt x="673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4" name="Google Shape;13554;p19"/>
            <p:cNvSpPr/>
            <p:nvPr/>
          </p:nvSpPr>
          <p:spPr>
            <a:xfrm>
              <a:off x="1196225" y="1228175"/>
              <a:ext cx="61650" cy="21575"/>
            </a:xfrm>
            <a:custGeom>
              <a:avLst/>
              <a:gdLst/>
              <a:ahLst/>
              <a:cxnLst/>
              <a:rect l="l" t="t" r="r" b="b"/>
              <a:pathLst>
                <a:path w="2466" h="863" extrusionOk="0">
                  <a:moveTo>
                    <a:pt x="746" y="0"/>
                  </a:moveTo>
                  <a:cubicBezTo>
                    <a:pt x="471" y="0"/>
                    <a:pt x="213" y="78"/>
                    <a:pt x="0" y="291"/>
                  </a:cubicBezTo>
                  <a:cubicBezTo>
                    <a:pt x="480" y="291"/>
                    <a:pt x="1304" y="863"/>
                    <a:pt x="1898" y="863"/>
                  </a:cubicBezTo>
                  <a:cubicBezTo>
                    <a:pt x="2136" y="863"/>
                    <a:pt x="2337" y="772"/>
                    <a:pt x="2465" y="515"/>
                  </a:cubicBezTo>
                  <a:cubicBezTo>
                    <a:pt x="2006" y="362"/>
                    <a:pt x="1338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5" name="Google Shape;13555;p19"/>
            <p:cNvSpPr/>
            <p:nvPr/>
          </p:nvSpPr>
          <p:spPr>
            <a:xfrm>
              <a:off x="1235425" y="74800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6" name="Google Shape;13556;p19"/>
            <p:cNvSpPr/>
            <p:nvPr/>
          </p:nvSpPr>
          <p:spPr>
            <a:xfrm>
              <a:off x="1229825" y="25241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7" name="Google Shape;13557;p19"/>
            <p:cNvSpPr/>
            <p:nvPr/>
          </p:nvSpPr>
          <p:spPr>
            <a:xfrm>
              <a:off x="1185000" y="1033750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8" name="Google Shape;13558;p19"/>
            <p:cNvSpPr/>
            <p:nvPr/>
          </p:nvSpPr>
          <p:spPr>
            <a:xfrm>
              <a:off x="1084150" y="29499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570" y="1"/>
                  </a:moveTo>
                  <a:cubicBezTo>
                    <a:pt x="1570" y="673"/>
                    <a:pt x="1" y="1794"/>
                    <a:pt x="1570" y="2018"/>
                  </a:cubicBezTo>
                  <a:cubicBezTo>
                    <a:pt x="1121" y="1346"/>
                    <a:pt x="2242" y="449"/>
                    <a:pt x="1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9" name="Google Shape;13559;p19"/>
            <p:cNvSpPr/>
            <p:nvPr/>
          </p:nvSpPr>
          <p:spPr>
            <a:xfrm>
              <a:off x="1044925" y="2877100"/>
              <a:ext cx="72875" cy="190525"/>
            </a:xfrm>
            <a:custGeom>
              <a:avLst/>
              <a:gdLst/>
              <a:ahLst/>
              <a:cxnLst/>
              <a:rect l="l" t="t" r="r" b="b"/>
              <a:pathLst>
                <a:path w="2915" h="7621" extrusionOk="0">
                  <a:moveTo>
                    <a:pt x="2690" y="0"/>
                  </a:moveTo>
                  <a:cubicBezTo>
                    <a:pt x="1794" y="2242"/>
                    <a:pt x="1" y="5379"/>
                    <a:pt x="1122" y="7620"/>
                  </a:cubicBezTo>
                  <a:cubicBezTo>
                    <a:pt x="897" y="5379"/>
                    <a:pt x="2914" y="2466"/>
                    <a:pt x="2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0" name="Google Shape;13560;p19"/>
            <p:cNvSpPr/>
            <p:nvPr/>
          </p:nvSpPr>
          <p:spPr>
            <a:xfrm>
              <a:off x="1072950" y="12298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5" y="0"/>
                  </a:moveTo>
                  <a:cubicBezTo>
                    <a:pt x="225" y="448"/>
                    <a:pt x="1" y="897"/>
                    <a:pt x="897" y="897"/>
                  </a:cubicBezTo>
                  <a:cubicBezTo>
                    <a:pt x="897" y="448"/>
                    <a:pt x="897" y="224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1" name="Google Shape;13561;p19"/>
            <p:cNvSpPr/>
            <p:nvPr/>
          </p:nvSpPr>
          <p:spPr>
            <a:xfrm>
              <a:off x="1033725" y="3129225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1121" y="1"/>
                  </a:moveTo>
                  <a:cubicBezTo>
                    <a:pt x="1" y="1"/>
                    <a:pt x="2018" y="1"/>
                    <a:pt x="1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2" name="Google Shape;13562;p19"/>
            <p:cNvSpPr/>
            <p:nvPr/>
          </p:nvSpPr>
          <p:spPr>
            <a:xfrm>
              <a:off x="1016925" y="4624575"/>
              <a:ext cx="54175" cy="18100"/>
            </a:xfrm>
            <a:custGeom>
              <a:avLst/>
              <a:gdLst/>
              <a:ahLst/>
              <a:cxnLst/>
              <a:rect l="l" t="t" r="r" b="b"/>
              <a:pathLst>
                <a:path w="2167" h="724" extrusionOk="0">
                  <a:moveTo>
                    <a:pt x="1096" y="1"/>
                  </a:moveTo>
                  <a:cubicBezTo>
                    <a:pt x="498" y="1"/>
                    <a:pt x="0" y="100"/>
                    <a:pt x="0" y="698"/>
                  </a:cubicBezTo>
                  <a:cubicBezTo>
                    <a:pt x="299" y="698"/>
                    <a:pt x="648" y="723"/>
                    <a:pt x="972" y="723"/>
                  </a:cubicBezTo>
                  <a:cubicBezTo>
                    <a:pt x="1619" y="723"/>
                    <a:pt x="2167" y="623"/>
                    <a:pt x="2017" y="26"/>
                  </a:cubicBezTo>
                  <a:cubicBezTo>
                    <a:pt x="1719" y="26"/>
                    <a:pt x="1395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3" name="Google Shape;13563;p19"/>
            <p:cNvSpPr/>
            <p:nvPr/>
          </p:nvSpPr>
          <p:spPr>
            <a:xfrm>
              <a:off x="1000125" y="1235450"/>
              <a:ext cx="44825" cy="56050"/>
            </a:xfrm>
            <a:custGeom>
              <a:avLst/>
              <a:gdLst/>
              <a:ahLst/>
              <a:cxnLst/>
              <a:rect l="l" t="t" r="r" b="b"/>
              <a:pathLst>
                <a:path w="1793" h="2242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672" y="224"/>
                    <a:pt x="448" y="1345"/>
                    <a:pt x="0" y="2241"/>
                  </a:cubicBezTo>
                  <a:cubicBezTo>
                    <a:pt x="1569" y="2241"/>
                    <a:pt x="1121" y="448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4" name="Google Shape;13564;p19"/>
            <p:cNvSpPr/>
            <p:nvPr/>
          </p:nvSpPr>
          <p:spPr>
            <a:xfrm>
              <a:off x="1022525" y="31908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5" name="Google Shape;13565;p19"/>
            <p:cNvSpPr/>
            <p:nvPr/>
          </p:nvSpPr>
          <p:spPr>
            <a:xfrm>
              <a:off x="994500" y="33029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673" y="673"/>
                    <a:pt x="1570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6" name="Google Shape;13566;p19"/>
            <p:cNvSpPr/>
            <p:nvPr/>
          </p:nvSpPr>
          <p:spPr>
            <a:xfrm>
              <a:off x="944075" y="203105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225" y="1"/>
                  </a:moveTo>
                  <a:cubicBezTo>
                    <a:pt x="1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7" name="Google Shape;13567;p19"/>
            <p:cNvSpPr/>
            <p:nvPr/>
          </p:nvSpPr>
          <p:spPr>
            <a:xfrm>
              <a:off x="949675" y="2053475"/>
              <a:ext cx="16850" cy="22425"/>
            </a:xfrm>
            <a:custGeom>
              <a:avLst/>
              <a:gdLst/>
              <a:ahLst/>
              <a:cxnLst/>
              <a:rect l="l" t="t" r="r" b="b"/>
              <a:pathLst>
                <a:path w="674" h="897" extrusionOk="0">
                  <a:moveTo>
                    <a:pt x="1" y="0"/>
                  </a:moveTo>
                  <a:cubicBezTo>
                    <a:pt x="1" y="449"/>
                    <a:pt x="1" y="897"/>
                    <a:pt x="673" y="897"/>
                  </a:cubicBezTo>
                  <a:cubicBezTo>
                    <a:pt x="673" y="449"/>
                    <a:pt x="67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8" name="Google Shape;13568;p19"/>
            <p:cNvSpPr/>
            <p:nvPr/>
          </p:nvSpPr>
          <p:spPr>
            <a:xfrm>
              <a:off x="949900" y="1850875"/>
              <a:ext cx="22225" cy="17725"/>
            </a:xfrm>
            <a:custGeom>
              <a:avLst/>
              <a:gdLst/>
              <a:ahLst/>
              <a:cxnLst/>
              <a:rect l="l" t="t" r="r" b="b"/>
              <a:pathLst>
                <a:path w="889" h="709" extrusionOk="0">
                  <a:moveTo>
                    <a:pt x="622" y="0"/>
                  </a:moveTo>
                  <a:cubicBezTo>
                    <a:pt x="0" y="0"/>
                    <a:pt x="67" y="708"/>
                    <a:pt x="664" y="708"/>
                  </a:cubicBezTo>
                  <a:cubicBezTo>
                    <a:pt x="664" y="484"/>
                    <a:pt x="888" y="260"/>
                    <a:pt x="888" y="36"/>
                  </a:cubicBezTo>
                  <a:cubicBezTo>
                    <a:pt x="789" y="11"/>
                    <a:pt x="700" y="0"/>
                    <a:pt x="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9" name="Google Shape;13569;p19"/>
            <p:cNvSpPr/>
            <p:nvPr/>
          </p:nvSpPr>
          <p:spPr>
            <a:xfrm>
              <a:off x="966500" y="18081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0" name="Google Shape;13570;p19"/>
            <p:cNvSpPr/>
            <p:nvPr/>
          </p:nvSpPr>
          <p:spPr>
            <a:xfrm>
              <a:off x="960900" y="3392575"/>
              <a:ext cx="11225" cy="16825"/>
            </a:xfrm>
            <a:custGeom>
              <a:avLst/>
              <a:gdLst/>
              <a:ahLst/>
              <a:cxnLst/>
              <a:rect l="l" t="t" r="r" b="b"/>
              <a:pathLst>
                <a:path w="449" h="673" extrusionOk="0">
                  <a:moveTo>
                    <a:pt x="0" y="0"/>
                  </a:moveTo>
                  <a:cubicBezTo>
                    <a:pt x="0" y="224"/>
                    <a:pt x="0" y="448"/>
                    <a:pt x="224" y="672"/>
                  </a:cubicBezTo>
                  <a:cubicBezTo>
                    <a:pt x="448" y="672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1" name="Google Shape;13571;p19"/>
            <p:cNvSpPr/>
            <p:nvPr/>
          </p:nvSpPr>
          <p:spPr>
            <a:xfrm>
              <a:off x="944075" y="18013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2" name="Google Shape;13572;p19"/>
            <p:cNvSpPr/>
            <p:nvPr/>
          </p:nvSpPr>
          <p:spPr>
            <a:xfrm>
              <a:off x="893650" y="3465400"/>
              <a:ext cx="33650" cy="28050"/>
            </a:xfrm>
            <a:custGeom>
              <a:avLst/>
              <a:gdLst/>
              <a:ahLst/>
              <a:cxnLst/>
              <a:rect l="l" t="t" r="r" b="b"/>
              <a:pathLst>
                <a:path w="1346" h="1122" extrusionOk="0">
                  <a:moveTo>
                    <a:pt x="673" y="1"/>
                  </a:moveTo>
                  <a:cubicBezTo>
                    <a:pt x="673" y="449"/>
                    <a:pt x="1" y="897"/>
                    <a:pt x="673" y="1121"/>
                  </a:cubicBezTo>
                  <a:cubicBezTo>
                    <a:pt x="673" y="897"/>
                    <a:pt x="1345" y="225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3" name="Google Shape;13573;p19"/>
            <p:cNvSpPr/>
            <p:nvPr/>
          </p:nvSpPr>
          <p:spPr>
            <a:xfrm>
              <a:off x="871250" y="1263450"/>
              <a:ext cx="33625" cy="44850"/>
            </a:xfrm>
            <a:custGeom>
              <a:avLst/>
              <a:gdLst/>
              <a:ahLst/>
              <a:cxnLst/>
              <a:rect l="l" t="t" r="r" b="b"/>
              <a:pathLst>
                <a:path w="1345" h="1794" extrusionOk="0">
                  <a:moveTo>
                    <a:pt x="449" y="1"/>
                  </a:moveTo>
                  <a:lnTo>
                    <a:pt x="449" y="1"/>
                  </a:lnTo>
                  <a:cubicBezTo>
                    <a:pt x="673" y="1121"/>
                    <a:pt x="0" y="1794"/>
                    <a:pt x="1345" y="1794"/>
                  </a:cubicBezTo>
                  <a:cubicBezTo>
                    <a:pt x="897" y="1346"/>
                    <a:pt x="1345" y="22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4" name="Google Shape;13574;p19"/>
            <p:cNvSpPr/>
            <p:nvPr/>
          </p:nvSpPr>
          <p:spPr>
            <a:xfrm>
              <a:off x="874975" y="1947025"/>
              <a:ext cx="29900" cy="9975"/>
            </a:xfrm>
            <a:custGeom>
              <a:avLst/>
              <a:gdLst/>
              <a:ahLst/>
              <a:cxnLst/>
              <a:rect l="l" t="t" r="r" b="b"/>
              <a:pathLst>
                <a:path w="1196" h="399" extrusionOk="0">
                  <a:moveTo>
                    <a:pt x="1196" y="0"/>
                  </a:moveTo>
                  <a:cubicBezTo>
                    <a:pt x="1" y="0"/>
                    <a:pt x="300" y="398"/>
                    <a:pt x="698" y="398"/>
                  </a:cubicBezTo>
                  <a:cubicBezTo>
                    <a:pt x="897" y="398"/>
                    <a:pt x="1121" y="299"/>
                    <a:pt x="1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5" name="Google Shape;13575;p19"/>
            <p:cNvSpPr/>
            <p:nvPr/>
          </p:nvSpPr>
          <p:spPr>
            <a:xfrm>
              <a:off x="854425" y="3437400"/>
              <a:ext cx="44850" cy="50450"/>
            </a:xfrm>
            <a:custGeom>
              <a:avLst/>
              <a:gdLst/>
              <a:ahLst/>
              <a:cxnLst/>
              <a:rect l="l" t="t" r="r" b="b"/>
              <a:pathLst>
                <a:path w="1794" h="2018" extrusionOk="0">
                  <a:moveTo>
                    <a:pt x="1346" y="0"/>
                  </a:moveTo>
                  <a:lnTo>
                    <a:pt x="1346" y="0"/>
                  </a:lnTo>
                  <a:cubicBezTo>
                    <a:pt x="1122" y="897"/>
                    <a:pt x="225" y="1345"/>
                    <a:pt x="1" y="2017"/>
                  </a:cubicBezTo>
                  <a:cubicBezTo>
                    <a:pt x="1122" y="1793"/>
                    <a:pt x="1794" y="672"/>
                    <a:pt x="1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6" name="Google Shape;13576;p19"/>
            <p:cNvSpPr/>
            <p:nvPr/>
          </p:nvSpPr>
          <p:spPr>
            <a:xfrm>
              <a:off x="876850" y="350462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673" y="0"/>
                  </a:moveTo>
                  <a:cubicBezTo>
                    <a:pt x="225" y="0"/>
                    <a:pt x="0" y="225"/>
                    <a:pt x="0" y="449"/>
                  </a:cubicBezTo>
                  <a:cubicBezTo>
                    <a:pt x="673" y="449"/>
                    <a:pt x="897" y="449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7" name="Google Shape;13577;p19"/>
            <p:cNvSpPr/>
            <p:nvPr/>
          </p:nvSpPr>
          <p:spPr>
            <a:xfrm>
              <a:off x="843975" y="35523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465" y="0"/>
                  </a:moveTo>
                  <a:cubicBezTo>
                    <a:pt x="434" y="0"/>
                    <a:pt x="353" y="31"/>
                    <a:pt x="195" y="110"/>
                  </a:cubicBezTo>
                  <a:cubicBezTo>
                    <a:pt x="32" y="273"/>
                    <a:pt x="0" y="330"/>
                    <a:pt x="34" y="330"/>
                  </a:cubicBezTo>
                  <a:cubicBezTo>
                    <a:pt x="114" y="330"/>
                    <a:pt x="566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8" name="Google Shape;13578;p19"/>
            <p:cNvSpPr/>
            <p:nvPr/>
          </p:nvSpPr>
          <p:spPr>
            <a:xfrm>
              <a:off x="853800" y="3499025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0"/>
                  </a:moveTo>
                  <a:lnTo>
                    <a:pt x="474" y="0"/>
                  </a:lnTo>
                  <a:cubicBezTo>
                    <a:pt x="1" y="190"/>
                    <a:pt x="87" y="259"/>
                    <a:pt x="278" y="259"/>
                  </a:cubicBezTo>
                  <a:cubicBezTo>
                    <a:pt x="538" y="259"/>
                    <a:pt x="992" y="13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9" name="Google Shape;13579;p19"/>
            <p:cNvSpPr/>
            <p:nvPr/>
          </p:nvSpPr>
          <p:spPr>
            <a:xfrm>
              <a:off x="839875" y="3514250"/>
              <a:ext cx="20200" cy="7200"/>
            </a:xfrm>
            <a:custGeom>
              <a:avLst/>
              <a:gdLst/>
              <a:ahLst/>
              <a:cxnLst/>
              <a:rect l="l" t="t" r="r" b="b"/>
              <a:pathLst>
                <a:path w="808" h="288" extrusionOk="0">
                  <a:moveTo>
                    <a:pt x="230" y="1"/>
                  </a:moveTo>
                  <a:cubicBezTo>
                    <a:pt x="72" y="1"/>
                    <a:pt x="0" y="288"/>
                    <a:pt x="359" y="288"/>
                  </a:cubicBezTo>
                  <a:cubicBezTo>
                    <a:pt x="583" y="288"/>
                    <a:pt x="807" y="64"/>
                    <a:pt x="359" y="64"/>
                  </a:cubicBezTo>
                  <a:cubicBezTo>
                    <a:pt x="314" y="19"/>
                    <a:pt x="269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0" name="Google Shape;13580;p19"/>
            <p:cNvSpPr/>
            <p:nvPr/>
          </p:nvSpPr>
          <p:spPr>
            <a:xfrm>
              <a:off x="823625" y="35326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1" name="Google Shape;13581;p19"/>
            <p:cNvSpPr/>
            <p:nvPr/>
          </p:nvSpPr>
          <p:spPr>
            <a:xfrm>
              <a:off x="816650" y="1168200"/>
              <a:ext cx="25525" cy="10650"/>
            </a:xfrm>
            <a:custGeom>
              <a:avLst/>
              <a:gdLst/>
              <a:ahLst/>
              <a:cxnLst/>
              <a:rect l="l" t="t" r="r" b="b"/>
              <a:pathLst>
                <a:path w="1021" h="426" extrusionOk="0">
                  <a:moveTo>
                    <a:pt x="615" y="1"/>
                  </a:moveTo>
                  <a:cubicBezTo>
                    <a:pt x="1" y="247"/>
                    <a:pt x="330" y="425"/>
                    <a:pt x="605" y="425"/>
                  </a:cubicBezTo>
                  <a:cubicBezTo>
                    <a:pt x="831" y="425"/>
                    <a:pt x="1020" y="304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2" name="Google Shape;13582;p19"/>
            <p:cNvSpPr/>
            <p:nvPr/>
          </p:nvSpPr>
          <p:spPr>
            <a:xfrm>
              <a:off x="820825" y="15828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5"/>
                    <a:pt x="673" y="225"/>
                  </a:cubicBezTo>
                  <a:cubicBezTo>
                    <a:pt x="673" y="225"/>
                    <a:pt x="673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3" name="Google Shape;13583;p19"/>
            <p:cNvSpPr/>
            <p:nvPr/>
          </p:nvSpPr>
          <p:spPr>
            <a:xfrm>
              <a:off x="812825" y="1142575"/>
              <a:ext cx="12625" cy="6475"/>
            </a:xfrm>
            <a:custGeom>
              <a:avLst/>
              <a:gdLst/>
              <a:ahLst/>
              <a:cxnLst/>
              <a:rect l="l" t="t" r="r" b="b"/>
              <a:pathLst>
                <a:path w="505" h="259" extrusionOk="0">
                  <a:moveTo>
                    <a:pt x="38" y="0"/>
                  </a:moveTo>
                  <a:cubicBezTo>
                    <a:pt x="0" y="0"/>
                    <a:pt x="453" y="259"/>
                    <a:pt x="491" y="259"/>
                  </a:cubicBezTo>
                  <a:cubicBezTo>
                    <a:pt x="504" y="259"/>
                    <a:pt x="462" y="224"/>
                    <a:pt x="320" y="129"/>
                  </a:cubicBezTo>
                  <a:cubicBezTo>
                    <a:pt x="131" y="35"/>
                    <a:pt x="51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4" name="Google Shape;13584;p19"/>
            <p:cNvSpPr/>
            <p:nvPr/>
          </p:nvSpPr>
          <p:spPr>
            <a:xfrm>
              <a:off x="736775" y="1239975"/>
              <a:ext cx="95275" cy="40325"/>
            </a:xfrm>
            <a:custGeom>
              <a:avLst/>
              <a:gdLst/>
              <a:ahLst/>
              <a:cxnLst/>
              <a:rect l="l" t="t" r="r" b="b"/>
              <a:pathLst>
                <a:path w="3811" h="1613" extrusionOk="0">
                  <a:moveTo>
                    <a:pt x="3204" y="0"/>
                  </a:moveTo>
                  <a:cubicBezTo>
                    <a:pt x="1851" y="0"/>
                    <a:pt x="586" y="636"/>
                    <a:pt x="0" y="1612"/>
                  </a:cubicBezTo>
                  <a:cubicBezTo>
                    <a:pt x="2018" y="1612"/>
                    <a:pt x="2466" y="716"/>
                    <a:pt x="3810" y="43"/>
                  </a:cubicBezTo>
                  <a:cubicBezTo>
                    <a:pt x="3608" y="14"/>
                    <a:pt x="3405" y="0"/>
                    <a:pt x="3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5" name="Google Shape;13585;p19"/>
            <p:cNvSpPr/>
            <p:nvPr/>
          </p:nvSpPr>
          <p:spPr>
            <a:xfrm>
              <a:off x="787200" y="2014250"/>
              <a:ext cx="44850" cy="33650"/>
            </a:xfrm>
            <a:custGeom>
              <a:avLst/>
              <a:gdLst/>
              <a:ahLst/>
              <a:cxnLst/>
              <a:rect l="l" t="t" r="r" b="b"/>
              <a:pathLst>
                <a:path w="1794" h="1346" extrusionOk="0">
                  <a:moveTo>
                    <a:pt x="1793" y="0"/>
                  </a:moveTo>
                  <a:cubicBezTo>
                    <a:pt x="449" y="0"/>
                    <a:pt x="225" y="449"/>
                    <a:pt x="1" y="1345"/>
                  </a:cubicBezTo>
                  <a:cubicBezTo>
                    <a:pt x="897" y="1121"/>
                    <a:pt x="1569" y="673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6" name="Google Shape;13586;p19"/>
            <p:cNvSpPr/>
            <p:nvPr/>
          </p:nvSpPr>
          <p:spPr>
            <a:xfrm>
              <a:off x="770400" y="1111300"/>
              <a:ext cx="35975" cy="34525"/>
            </a:xfrm>
            <a:custGeom>
              <a:avLst/>
              <a:gdLst/>
              <a:ahLst/>
              <a:cxnLst/>
              <a:rect l="l" t="t" r="r" b="b"/>
              <a:pathLst>
                <a:path w="1439" h="1381" extrusionOk="0">
                  <a:moveTo>
                    <a:pt x="430" y="1"/>
                  </a:moveTo>
                  <a:cubicBezTo>
                    <a:pt x="310" y="1"/>
                    <a:pt x="168" y="12"/>
                    <a:pt x="0" y="36"/>
                  </a:cubicBezTo>
                  <a:cubicBezTo>
                    <a:pt x="0" y="708"/>
                    <a:pt x="224" y="1156"/>
                    <a:pt x="1345" y="1380"/>
                  </a:cubicBezTo>
                  <a:cubicBezTo>
                    <a:pt x="945" y="780"/>
                    <a:pt x="1438" y="1"/>
                    <a:pt x="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7" name="Google Shape;13587;p19"/>
            <p:cNvSpPr/>
            <p:nvPr/>
          </p:nvSpPr>
          <p:spPr>
            <a:xfrm>
              <a:off x="787200" y="153240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1" y="0"/>
                  </a:moveTo>
                  <a:cubicBezTo>
                    <a:pt x="1" y="225"/>
                    <a:pt x="1" y="673"/>
                    <a:pt x="225" y="673"/>
                  </a:cubicBezTo>
                  <a:cubicBezTo>
                    <a:pt x="673" y="673"/>
                    <a:pt x="44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8" name="Google Shape;13588;p19"/>
            <p:cNvSpPr/>
            <p:nvPr/>
          </p:nvSpPr>
          <p:spPr>
            <a:xfrm>
              <a:off x="764800" y="1571625"/>
              <a:ext cx="50450" cy="39250"/>
            </a:xfrm>
            <a:custGeom>
              <a:avLst/>
              <a:gdLst/>
              <a:ahLst/>
              <a:cxnLst/>
              <a:rect l="l" t="t" r="r" b="b"/>
              <a:pathLst>
                <a:path w="2018" h="1570" extrusionOk="0">
                  <a:moveTo>
                    <a:pt x="224" y="0"/>
                  </a:moveTo>
                  <a:cubicBezTo>
                    <a:pt x="0" y="448"/>
                    <a:pt x="224" y="1121"/>
                    <a:pt x="672" y="1569"/>
                  </a:cubicBezTo>
                  <a:lnTo>
                    <a:pt x="672" y="1569"/>
                  </a:lnTo>
                  <a:cubicBezTo>
                    <a:pt x="672" y="897"/>
                    <a:pt x="201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9" name="Google Shape;13589;p19"/>
            <p:cNvSpPr/>
            <p:nvPr/>
          </p:nvSpPr>
          <p:spPr>
            <a:xfrm>
              <a:off x="7760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9" y="449"/>
                  </a:cubicBezTo>
                  <a:cubicBezTo>
                    <a:pt x="449" y="225"/>
                    <a:pt x="449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0" name="Google Shape;13590;p19"/>
            <p:cNvSpPr/>
            <p:nvPr/>
          </p:nvSpPr>
          <p:spPr>
            <a:xfrm>
              <a:off x="759175" y="20478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2" y="0"/>
                  </a:moveTo>
                  <a:cubicBezTo>
                    <a:pt x="225" y="0"/>
                    <a:pt x="1" y="448"/>
                    <a:pt x="1" y="1121"/>
                  </a:cubicBezTo>
                  <a:cubicBezTo>
                    <a:pt x="673" y="897"/>
                    <a:pt x="1122" y="673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1" name="Google Shape;13591;p19"/>
            <p:cNvSpPr/>
            <p:nvPr/>
          </p:nvSpPr>
          <p:spPr>
            <a:xfrm>
              <a:off x="663925" y="2047875"/>
              <a:ext cx="56075" cy="39225"/>
            </a:xfrm>
            <a:custGeom>
              <a:avLst/>
              <a:gdLst/>
              <a:ahLst/>
              <a:cxnLst/>
              <a:rect l="l" t="t" r="r" b="b"/>
              <a:pathLst>
                <a:path w="2243" h="1569" extrusionOk="0">
                  <a:moveTo>
                    <a:pt x="2242" y="0"/>
                  </a:moveTo>
                  <a:lnTo>
                    <a:pt x="2242" y="0"/>
                  </a:lnTo>
                  <a:cubicBezTo>
                    <a:pt x="897" y="224"/>
                    <a:pt x="1" y="673"/>
                    <a:pt x="1" y="1569"/>
                  </a:cubicBezTo>
                  <a:cubicBezTo>
                    <a:pt x="2018" y="1345"/>
                    <a:pt x="1570" y="1121"/>
                    <a:pt x="2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2" name="Google Shape;13592;p19"/>
            <p:cNvSpPr/>
            <p:nvPr/>
          </p:nvSpPr>
          <p:spPr>
            <a:xfrm>
              <a:off x="659775" y="1705350"/>
              <a:ext cx="21000" cy="18325"/>
            </a:xfrm>
            <a:custGeom>
              <a:avLst/>
              <a:gdLst/>
              <a:ahLst/>
              <a:cxnLst/>
              <a:rect l="l" t="t" r="r" b="b"/>
              <a:pathLst>
                <a:path w="840" h="733" extrusionOk="0">
                  <a:moveTo>
                    <a:pt x="615" y="0"/>
                  </a:moveTo>
                  <a:cubicBezTo>
                    <a:pt x="16" y="0"/>
                    <a:pt x="1" y="732"/>
                    <a:pt x="447" y="732"/>
                  </a:cubicBezTo>
                  <a:cubicBezTo>
                    <a:pt x="497" y="732"/>
                    <a:pt x="553" y="723"/>
                    <a:pt x="615" y="702"/>
                  </a:cubicBezTo>
                  <a:cubicBezTo>
                    <a:pt x="615" y="254"/>
                    <a:pt x="839" y="254"/>
                    <a:pt x="839" y="30"/>
                  </a:cubicBezTo>
                  <a:cubicBezTo>
                    <a:pt x="757" y="9"/>
                    <a:pt x="682" y="0"/>
                    <a:pt x="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3" name="Google Shape;13593;p19"/>
            <p:cNvSpPr/>
            <p:nvPr/>
          </p:nvSpPr>
          <p:spPr>
            <a:xfrm>
              <a:off x="613500" y="1762125"/>
              <a:ext cx="11250" cy="16825"/>
            </a:xfrm>
            <a:custGeom>
              <a:avLst/>
              <a:gdLst/>
              <a:ahLst/>
              <a:cxnLst/>
              <a:rect l="l" t="t" r="r" b="b"/>
              <a:pathLst>
                <a:path w="450" h="673" extrusionOk="0">
                  <a:moveTo>
                    <a:pt x="1" y="0"/>
                  </a:moveTo>
                  <a:cubicBezTo>
                    <a:pt x="1" y="224"/>
                    <a:pt x="1" y="448"/>
                    <a:pt x="225" y="673"/>
                  </a:cubicBezTo>
                  <a:cubicBezTo>
                    <a:pt x="449" y="673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4" name="Google Shape;13594;p19"/>
            <p:cNvSpPr/>
            <p:nvPr/>
          </p:nvSpPr>
          <p:spPr>
            <a:xfrm>
              <a:off x="568675" y="1818150"/>
              <a:ext cx="50450" cy="33650"/>
            </a:xfrm>
            <a:custGeom>
              <a:avLst/>
              <a:gdLst/>
              <a:ahLst/>
              <a:cxnLst/>
              <a:rect l="l" t="t" r="r" b="b"/>
              <a:pathLst>
                <a:path w="2018" h="1346" extrusionOk="0">
                  <a:moveTo>
                    <a:pt x="2018" y="0"/>
                  </a:moveTo>
                  <a:cubicBezTo>
                    <a:pt x="1122" y="0"/>
                    <a:pt x="449" y="673"/>
                    <a:pt x="1" y="1345"/>
                  </a:cubicBezTo>
                  <a:cubicBezTo>
                    <a:pt x="897" y="1121"/>
                    <a:pt x="1570" y="673"/>
                    <a:pt x="2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5" name="Google Shape;13595;p19"/>
            <p:cNvSpPr/>
            <p:nvPr/>
          </p:nvSpPr>
          <p:spPr>
            <a:xfrm>
              <a:off x="591100" y="1778925"/>
              <a:ext cx="16825" cy="22450"/>
            </a:xfrm>
            <a:custGeom>
              <a:avLst/>
              <a:gdLst/>
              <a:ahLst/>
              <a:cxnLst/>
              <a:rect l="l" t="t" r="r" b="b"/>
              <a:pathLst>
                <a:path w="673" h="898" extrusionOk="0">
                  <a:moveTo>
                    <a:pt x="673" y="1"/>
                  </a:moveTo>
                  <a:cubicBezTo>
                    <a:pt x="225" y="1"/>
                    <a:pt x="0" y="449"/>
                    <a:pt x="0" y="897"/>
                  </a:cubicBezTo>
                  <a:cubicBezTo>
                    <a:pt x="673" y="897"/>
                    <a:pt x="673" y="44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6" name="Google Shape;13596;p19"/>
            <p:cNvSpPr/>
            <p:nvPr/>
          </p:nvSpPr>
          <p:spPr>
            <a:xfrm>
              <a:off x="596700" y="32861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7" name="Google Shape;13597;p19"/>
            <p:cNvSpPr/>
            <p:nvPr/>
          </p:nvSpPr>
          <p:spPr>
            <a:xfrm>
              <a:off x="591100" y="3420575"/>
              <a:ext cx="8250" cy="12375"/>
            </a:xfrm>
            <a:custGeom>
              <a:avLst/>
              <a:gdLst/>
              <a:ahLst/>
              <a:cxnLst/>
              <a:rect l="l" t="t" r="r" b="b"/>
              <a:pathLst>
                <a:path w="330" h="495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257" y="481"/>
                    <a:pt x="275" y="495"/>
                    <a:pt x="283" y="495"/>
                  </a:cubicBezTo>
                  <a:cubicBezTo>
                    <a:pt x="330" y="49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8" name="Google Shape;13598;p19"/>
            <p:cNvSpPr/>
            <p:nvPr/>
          </p:nvSpPr>
          <p:spPr>
            <a:xfrm>
              <a:off x="546275" y="1795725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1345" y="1"/>
                  </a:moveTo>
                  <a:cubicBezTo>
                    <a:pt x="0" y="1"/>
                    <a:pt x="449" y="1346"/>
                    <a:pt x="1345" y="1346"/>
                  </a:cubicBezTo>
                  <a:cubicBezTo>
                    <a:pt x="1345" y="673"/>
                    <a:pt x="897" y="673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9" name="Google Shape;13599;p19"/>
            <p:cNvSpPr/>
            <p:nvPr/>
          </p:nvSpPr>
          <p:spPr>
            <a:xfrm>
              <a:off x="549075" y="18573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0" name="Google Shape;13600;p19"/>
            <p:cNvSpPr/>
            <p:nvPr/>
          </p:nvSpPr>
          <p:spPr>
            <a:xfrm>
              <a:off x="540025" y="1862975"/>
              <a:ext cx="24825" cy="6500"/>
            </a:xfrm>
            <a:custGeom>
              <a:avLst/>
              <a:gdLst/>
              <a:ahLst/>
              <a:cxnLst/>
              <a:rect l="l" t="t" r="r" b="b"/>
              <a:pathLst>
                <a:path w="993" h="260" extrusionOk="0">
                  <a:moveTo>
                    <a:pt x="475" y="0"/>
                  </a:moveTo>
                  <a:lnTo>
                    <a:pt x="475" y="0"/>
                  </a:lnTo>
                  <a:cubicBezTo>
                    <a:pt x="1" y="190"/>
                    <a:pt x="88" y="259"/>
                    <a:pt x="278" y="259"/>
                  </a:cubicBezTo>
                  <a:cubicBezTo>
                    <a:pt x="539" y="259"/>
                    <a:pt x="992" y="130"/>
                    <a:pt x="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1" name="Google Shape;13601;p19"/>
            <p:cNvSpPr/>
            <p:nvPr/>
          </p:nvSpPr>
          <p:spPr>
            <a:xfrm>
              <a:off x="529475" y="140912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4" y="1"/>
                  </a:moveTo>
                  <a:cubicBezTo>
                    <a:pt x="0" y="1"/>
                    <a:pt x="224" y="449"/>
                    <a:pt x="672" y="449"/>
                  </a:cubicBezTo>
                  <a:cubicBezTo>
                    <a:pt x="672" y="225"/>
                    <a:pt x="672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2" name="Google Shape;13602;p19"/>
            <p:cNvSpPr/>
            <p:nvPr/>
          </p:nvSpPr>
          <p:spPr>
            <a:xfrm>
              <a:off x="525600" y="184055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379" y="1"/>
                  </a:moveTo>
                  <a:lnTo>
                    <a:pt x="379" y="1"/>
                  </a:lnTo>
                  <a:cubicBezTo>
                    <a:pt x="0" y="190"/>
                    <a:pt x="102" y="260"/>
                    <a:pt x="278" y="260"/>
                  </a:cubicBezTo>
                  <a:cubicBezTo>
                    <a:pt x="518" y="260"/>
                    <a:pt x="897" y="130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3" name="Google Shape;13603;p19"/>
            <p:cNvSpPr/>
            <p:nvPr/>
          </p:nvSpPr>
          <p:spPr>
            <a:xfrm>
              <a:off x="456625" y="219355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2690" y="0"/>
                  </a:moveTo>
                  <a:lnTo>
                    <a:pt x="2690" y="0"/>
                  </a:lnTo>
                  <a:cubicBezTo>
                    <a:pt x="1569" y="224"/>
                    <a:pt x="1" y="897"/>
                    <a:pt x="449" y="1569"/>
                  </a:cubicBezTo>
                  <a:cubicBezTo>
                    <a:pt x="1121" y="897"/>
                    <a:pt x="2242" y="673"/>
                    <a:pt x="2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4" name="Google Shape;13604;p19"/>
            <p:cNvSpPr/>
            <p:nvPr/>
          </p:nvSpPr>
          <p:spPr>
            <a:xfrm>
              <a:off x="430125" y="1906050"/>
              <a:ext cx="21550" cy="12975"/>
            </a:xfrm>
            <a:custGeom>
              <a:avLst/>
              <a:gdLst/>
              <a:ahLst/>
              <a:cxnLst/>
              <a:rect l="l" t="t" r="r" b="b"/>
              <a:pathLst>
                <a:path w="862" h="519" extrusionOk="0">
                  <a:moveTo>
                    <a:pt x="654" y="1"/>
                  </a:moveTo>
                  <a:cubicBezTo>
                    <a:pt x="434" y="1"/>
                    <a:pt x="0" y="260"/>
                    <a:pt x="388" y="518"/>
                  </a:cubicBezTo>
                  <a:cubicBezTo>
                    <a:pt x="862" y="140"/>
                    <a:pt x="815" y="1"/>
                    <a:pt x="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5" name="Google Shape;13605;p19"/>
            <p:cNvSpPr/>
            <p:nvPr/>
          </p:nvSpPr>
          <p:spPr>
            <a:xfrm>
              <a:off x="422150" y="2232000"/>
              <a:ext cx="28900" cy="9625"/>
            </a:xfrm>
            <a:custGeom>
              <a:avLst/>
              <a:gdLst/>
              <a:ahLst/>
              <a:cxnLst/>
              <a:rect l="l" t="t" r="r" b="b"/>
              <a:pathLst>
                <a:path w="1156" h="385" extrusionOk="0">
                  <a:moveTo>
                    <a:pt x="733" y="1"/>
                  </a:moveTo>
                  <a:cubicBezTo>
                    <a:pt x="0" y="1"/>
                    <a:pt x="356" y="384"/>
                    <a:pt x="728" y="384"/>
                  </a:cubicBezTo>
                  <a:cubicBezTo>
                    <a:pt x="907" y="384"/>
                    <a:pt x="1089" y="295"/>
                    <a:pt x="1155" y="31"/>
                  </a:cubicBezTo>
                  <a:cubicBezTo>
                    <a:pt x="986" y="10"/>
                    <a:pt x="847" y="1"/>
                    <a:pt x="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6" name="Google Shape;13606;p19"/>
            <p:cNvSpPr/>
            <p:nvPr/>
          </p:nvSpPr>
          <p:spPr>
            <a:xfrm>
              <a:off x="307750" y="1957075"/>
              <a:ext cx="25625" cy="12375"/>
            </a:xfrm>
            <a:custGeom>
              <a:avLst/>
              <a:gdLst/>
              <a:ahLst/>
              <a:cxnLst/>
              <a:rect l="l" t="t" r="r" b="b"/>
              <a:pathLst>
                <a:path w="1025" h="495" extrusionOk="0">
                  <a:moveTo>
                    <a:pt x="753" y="1"/>
                  </a:moveTo>
                  <a:cubicBezTo>
                    <a:pt x="247" y="1"/>
                    <a:pt x="0" y="495"/>
                    <a:pt x="577" y="495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29" y="14"/>
                    <a:pt x="837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7" name="Google Shape;13607;p19"/>
            <p:cNvSpPr/>
            <p:nvPr/>
          </p:nvSpPr>
          <p:spPr>
            <a:xfrm>
              <a:off x="288550" y="2292875"/>
              <a:ext cx="39225" cy="12750"/>
            </a:xfrm>
            <a:custGeom>
              <a:avLst/>
              <a:gdLst/>
              <a:ahLst/>
              <a:cxnLst/>
              <a:rect l="l" t="t" r="r" b="b"/>
              <a:pathLst>
                <a:path w="1569" h="510" extrusionOk="0">
                  <a:moveTo>
                    <a:pt x="1103" y="0"/>
                  </a:moveTo>
                  <a:cubicBezTo>
                    <a:pt x="509" y="0"/>
                    <a:pt x="181" y="328"/>
                    <a:pt x="0" y="510"/>
                  </a:cubicBezTo>
                  <a:cubicBezTo>
                    <a:pt x="672" y="510"/>
                    <a:pt x="1569" y="510"/>
                    <a:pt x="1569" y="61"/>
                  </a:cubicBezTo>
                  <a:cubicBezTo>
                    <a:pt x="1398" y="18"/>
                    <a:pt x="1243" y="0"/>
                    <a:pt x="1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8" name="Google Shape;13608;p19"/>
            <p:cNvSpPr/>
            <p:nvPr/>
          </p:nvSpPr>
          <p:spPr>
            <a:xfrm>
              <a:off x="249325" y="10337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4"/>
                    <a:pt x="673" y="224"/>
                  </a:cubicBezTo>
                  <a:cubicBezTo>
                    <a:pt x="673" y="224"/>
                    <a:pt x="673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9" name="Google Shape;13609;p19"/>
            <p:cNvSpPr/>
            <p:nvPr/>
          </p:nvSpPr>
          <p:spPr>
            <a:xfrm>
              <a:off x="252525" y="232477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0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0" name="Google Shape;13610;p19"/>
            <p:cNvSpPr/>
            <p:nvPr/>
          </p:nvSpPr>
          <p:spPr>
            <a:xfrm>
              <a:off x="232500" y="2367225"/>
              <a:ext cx="44850" cy="22450"/>
            </a:xfrm>
            <a:custGeom>
              <a:avLst/>
              <a:gdLst/>
              <a:ahLst/>
              <a:cxnLst/>
              <a:rect l="l" t="t" r="r" b="b"/>
              <a:pathLst>
                <a:path w="1794" h="898" extrusionOk="0">
                  <a:moveTo>
                    <a:pt x="1794" y="1"/>
                  </a:moveTo>
                  <a:cubicBezTo>
                    <a:pt x="673" y="1"/>
                    <a:pt x="1" y="1"/>
                    <a:pt x="225" y="897"/>
                  </a:cubicBezTo>
                  <a:lnTo>
                    <a:pt x="17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1" name="Google Shape;13611;p19"/>
            <p:cNvSpPr/>
            <p:nvPr/>
          </p:nvSpPr>
          <p:spPr>
            <a:xfrm>
              <a:off x="6855175" y="742400"/>
              <a:ext cx="95275" cy="162500"/>
            </a:xfrm>
            <a:custGeom>
              <a:avLst/>
              <a:gdLst/>
              <a:ahLst/>
              <a:cxnLst/>
              <a:rect l="l" t="t" r="r" b="b"/>
              <a:pathLst>
                <a:path w="3811" h="6500" extrusionOk="0">
                  <a:moveTo>
                    <a:pt x="3811" y="0"/>
                  </a:moveTo>
                  <a:cubicBezTo>
                    <a:pt x="1122" y="0"/>
                    <a:pt x="1" y="2017"/>
                    <a:pt x="1" y="6499"/>
                  </a:cubicBezTo>
                  <a:lnTo>
                    <a:pt x="3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2" name="Google Shape;13612;p19"/>
            <p:cNvSpPr/>
            <p:nvPr/>
          </p:nvSpPr>
          <p:spPr>
            <a:xfrm>
              <a:off x="6658000" y="748875"/>
              <a:ext cx="176675" cy="312900"/>
            </a:xfrm>
            <a:custGeom>
              <a:avLst/>
              <a:gdLst/>
              <a:ahLst/>
              <a:cxnLst/>
              <a:rect l="l" t="t" r="r" b="b"/>
              <a:pathLst>
                <a:path w="7067" h="12516" extrusionOk="0">
                  <a:moveTo>
                    <a:pt x="6968" y="1"/>
                  </a:moveTo>
                  <a:lnTo>
                    <a:pt x="6968" y="1"/>
                  </a:lnTo>
                  <a:cubicBezTo>
                    <a:pt x="6577" y="1"/>
                    <a:pt x="0" y="11979"/>
                    <a:pt x="716" y="12516"/>
                  </a:cubicBezTo>
                  <a:cubicBezTo>
                    <a:pt x="2509" y="9154"/>
                    <a:pt x="4078" y="6016"/>
                    <a:pt x="5871" y="2655"/>
                  </a:cubicBezTo>
                  <a:cubicBezTo>
                    <a:pt x="6773" y="761"/>
                    <a:pt x="7067" y="1"/>
                    <a:pt x="6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3" name="Google Shape;13613;p19"/>
            <p:cNvSpPr/>
            <p:nvPr/>
          </p:nvSpPr>
          <p:spPr>
            <a:xfrm>
              <a:off x="6838375" y="748000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224"/>
                    <a:pt x="1" y="897"/>
                    <a:pt x="449" y="897"/>
                  </a:cubicBezTo>
                  <a:cubicBezTo>
                    <a:pt x="673" y="672"/>
                    <a:pt x="1569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4" name="Google Shape;13614;p19"/>
            <p:cNvSpPr/>
            <p:nvPr/>
          </p:nvSpPr>
          <p:spPr>
            <a:xfrm>
              <a:off x="6743125" y="9497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224"/>
                    <a:pt x="449" y="673"/>
                    <a:pt x="1" y="1121"/>
                  </a:cubicBezTo>
                  <a:cubicBezTo>
                    <a:pt x="673" y="1121"/>
                    <a:pt x="673" y="673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5" name="Google Shape;13615;p19"/>
            <p:cNvSpPr/>
            <p:nvPr/>
          </p:nvSpPr>
          <p:spPr>
            <a:xfrm>
              <a:off x="6664675" y="3842550"/>
              <a:ext cx="22450" cy="15725"/>
            </a:xfrm>
            <a:custGeom>
              <a:avLst/>
              <a:gdLst/>
              <a:ahLst/>
              <a:cxnLst/>
              <a:rect l="l" t="t" r="r" b="b"/>
              <a:pathLst>
                <a:path w="898" h="629" extrusionOk="0">
                  <a:moveTo>
                    <a:pt x="299" y="0"/>
                  </a:moveTo>
                  <a:cubicBezTo>
                    <a:pt x="211" y="0"/>
                    <a:pt x="113" y="43"/>
                    <a:pt x="1" y="155"/>
                  </a:cubicBezTo>
                  <a:cubicBezTo>
                    <a:pt x="327" y="155"/>
                    <a:pt x="534" y="629"/>
                    <a:pt x="710" y="629"/>
                  </a:cubicBezTo>
                  <a:cubicBezTo>
                    <a:pt x="775" y="629"/>
                    <a:pt x="836" y="562"/>
                    <a:pt x="897" y="379"/>
                  </a:cubicBezTo>
                  <a:cubicBezTo>
                    <a:pt x="729" y="379"/>
                    <a:pt x="561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6" name="Google Shape;13616;p19"/>
            <p:cNvSpPr/>
            <p:nvPr/>
          </p:nvSpPr>
          <p:spPr>
            <a:xfrm>
              <a:off x="6513400" y="3997675"/>
              <a:ext cx="5625" cy="11225"/>
            </a:xfrm>
            <a:custGeom>
              <a:avLst/>
              <a:gdLst/>
              <a:ahLst/>
              <a:cxnLst/>
              <a:rect l="l" t="t" r="r" b="b"/>
              <a:pathLst>
                <a:path w="225" h="449" extrusionOk="0">
                  <a:moveTo>
                    <a:pt x="225" y="1"/>
                  </a:moveTo>
                  <a:cubicBezTo>
                    <a:pt x="1" y="1"/>
                    <a:pt x="1" y="225"/>
                    <a:pt x="1" y="449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7" name="Google Shape;13617;p19"/>
            <p:cNvSpPr/>
            <p:nvPr/>
          </p:nvSpPr>
          <p:spPr>
            <a:xfrm>
              <a:off x="6515325" y="39389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2" y="330"/>
                    <a:pt x="533" y="330"/>
                  </a:cubicBezTo>
                  <a:cubicBezTo>
                    <a:pt x="566" y="330"/>
                    <a:pt x="535" y="273"/>
                    <a:pt x="372" y="110"/>
                  </a:cubicBezTo>
                  <a:cubicBezTo>
                    <a:pt x="214" y="31"/>
                    <a:pt x="133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8" name="Google Shape;13618;p19"/>
            <p:cNvSpPr/>
            <p:nvPr/>
          </p:nvSpPr>
          <p:spPr>
            <a:xfrm>
              <a:off x="6513400" y="394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9" name="Google Shape;13619;p19"/>
            <p:cNvSpPr/>
            <p:nvPr/>
          </p:nvSpPr>
          <p:spPr>
            <a:xfrm>
              <a:off x="6194050" y="1694875"/>
              <a:ext cx="39225" cy="22450"/>
            </a:xfrm>
            <a:custGeom>
              <a:avLst/>
              <a:gdLst/>
              <a:ahLst/>
              <a:cxnLst/>
              <a:rect l="l" t="t" r="r" b="b"/>
              <a:pathLst>
                <a:path w="1569" h="898" extrusionOk="0">
                  <a:moveTo>
                    <a:pt x="448" y="1"/>
                  </a:moveTo>
                  <a:cubicBezTo>
                    <a:pt x="448" y="1"/>
                    <a:pt x="0" y="897"/>
                    <a:pt x="448" y="897"/>
                  </a:cubicBezTo>
                  <a:cubicBezTo>
                    <a:pt x="672" y="449"/>
                    <a:pt x="1569" y="225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0" name="Google Shape;13620;p19"/>
            <p:cNvSpPr/>
            <p:nvPr/>
          </p:nvSpPr>
          <p:spPr>
            <a:xfrm>
              <a:off x="5981125" y="1535400"/>
              <a:ext cx="20175" cy="19425"/>
            </a:xfrm>
            <a:custGeom>
              <a:avLst/>
              <a:gdLst/>
              <a:ahLst/>
              <a:cxnLst/>
              <a:rect l="l" t="t" r="r" b="b"/>
              <a:pathLst>
                <a:path w="807" h="777" extrusionOk="0">
                  <a:moveTo>
                    <a:pt x="606" y="1"/>
                  </a:moveTo>
                  <a:cubicBezTo>
                    <a:pt x="460" y="1"/>
                    <a:pt x="190" y="209"/>
                    <a:pt x="1" y="777"/>
                  </a:cubicBezTo>
                  <a:cubicBezTo>
                    <a:pt x="777" y="389"/>
                    <a:pt x="806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1" name="Google Shape;13621;p19"/>
            <p:cNvSpPr/>
            <p:nvPr/>
          </p:nvSpPr>
          <p:spPr>
            <a:xfrm>
              <a:off x="5930700" y="1582825"/>
              <a:ext cx="50450" cy="50450"/>
            </a:xfrm>
            <a:custGeom>
              <a:avLst/>
              <a:gdLst/>
              <a:ahLst/>
              <a:cxnLst/>
              <a:rect l="l" t="t" r="r" b="b"/>
              <a:pathLst>
                <a:path w="2018" h="2018" extrusionOk="0">
                  <a:moveTo>
                    <a:pt x="1121" y="0"/>
                  </a:moveTo>
                  <a:cubicBezTo>
                    <a:pt x="897" y="449"/>
                    <a:pt x="1" y="2018"/>
                    <a:pt x="673" y="2018"/>
                  </a:cubicBezTo>
                  <a:cubicBezTo>
                    <a:pt x="225" y="1121"/>
                    <a:pt x="2018" y="673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2" name="Google Shape;13622;p19"/>
            <p:cNvSpPr/>
            <p:nvPr/>
          </p:nvSpPr>
          <p:spPr>
            <a:xfrm>
              <a:off x="5817000" y="406500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3" name="Google Shape;13623;p19"/>
            <p:cNvSpPr/>
            <p:nvPr/>
          </p:nvSpPr>
          <p:spPr>
            <a:xfrm>
              <a:off x="5661750" y="1853675"/>
              <a:ext cx="28050" cy="21425"/>
            </a:xfrm>
            <a:custGeom>
              <a:avLst/>
              <a:gdLst/>
              <a:ahLst/>
              <a:cxnLst/>
              <a:rect l="l" t="t" r="r" b="b"/>
              <a:pathLst>
                <a:path w="1122" h="857" extrusionOk="0">
                  <a:moveTo>
                    <a:pt x="246" y="0"/>
                  </a:moveTo>
                  <a:cubicBezTo>
                    <a:pt x="141" y="0"/>
                    <a:pt x="53" y="44"/>
                    <a:pt x="1" y="148"/>
                  </a:cubicBezTo>
                  <a:cubicBezTo>
                    <a:pt x="599" y="148"/>
                    <a:pt x="311" y="857"/>
                    <a:pt x="869" y="857"/>
                  </a:cubicBezTo>
                  <a:cubicBezTo>
                    <a:pt x="939" y="857"/>
                    <a:pt x="1022" y="845"/>
                    <a:pt x="1121" y="821"/>
                  </a:cubicBezTo>
                  <a:cubicBezTo>
                    <a:pt x="1121" y="476"/>
                    <a:pt x="593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4" name="Google Shape;13624;p19"/>
            <p:cNvSpPr/>
            <p:nvPr/>
          </p:nvSpPr>
          <p:spPr>
            <a:xfrm>
              <a:off x="4272225" y="2315700"/>
              <a:ext cx="76950" cy="81825"/>
            </a:xfrm>
            <a:custGeom>
              <a:avLst/>
              <a:gdLst/>
              <a:ahLst/>
              <a:cxnLst/>
              <a:rect l="l" t="t" r="r" b="b"/>
              <a:pathLst>
                <a:path w="3078" h="3273" extrusionOk="0">
                  <a:moveTo>
                    <a:pt x="472" y="206"/>
                  </a:moveTo>
                  <a:cubicBezTo>
                    <a:pt x="458" y="206"/>
                    <a:pt x="449" y="224"/>
                    <a:pt x="449" y="269"/>
                  </a:cubicBezTo>
                  <a:cubicBezTo>
                    <a:pt x="449" y="269"/>
                    <a:pt x="449" y="493"/>
                    <a:pt x="673" y="493"/>
                  </a:cubicBezTo>
                  <a:cubicBezTo>
                    <a:pt x="673" y="493"/>
                    <a:pt x="530" y="206"/>
                    <a:pt x="472" y="206"/>
                  </a:cubicBezTo>
                  <a:close/>
                  <a:moveTo>
                    <a:pt x="1" y="1389"/>
                  </a:moveTo>
                  <a:cubicBezTo>
                    <a:pt x="1" y="1390"/>
                    <a:pt x="1" y="1614"/>
                    <a:pt x="225" y="1614"/>
                  </a:cubicBezTo>
                  <a:cubicBezTo>
                    <a:pt x="225" y="1614"/>
                    <a:pt x="85" y="1474"/>
                    <a:pt x="1" y="1389"/>
                  </a:cubicBezTo>
                  <a:close/>
                  <a:moveTo>
                    <a:pt x="1706" y="1"/>
                  </a:moveTo>
                  <a:cubicBezTo>
                    <a:pt x="1555" y="1"/>
                    <a:pt x="1363" y="15"/>
                    <a:pt x="1121" y="45"/>
                  </a:cubicBezTo>
                  <a:cubicBezTo>
                    <a:pt x="875" y="537"/>
                    <a:pt x="798" y="1148"/>
                    <a:pt x="843" y="1705"/>
                  </a:cubicBezTo>
                  <a:lnTo>
                    <a:pt x="843" y="1705"/>
                  </a:lnTo>
                  <a:cubicBezTo>
                    <a:pt x="1014" y="1149"/>
                    <a:pt x="3078" y="1"/>
                    <a:pt x="1706" y="1"/>
                  </a:cubicBezTo>
                  <a:close/>
                  <a:moveTo>
                    <a:pt x="843" y="1705"/>
                  </a:moveTo>
                  <a:cubicBezTo>
                    <a:pt x="825" y="1764"/>
                    <a:pt x="828" y="1817"/>
                    <a:pt x="859" y="1860"/>
                  </a:cubicBezTo>
                  <a:lnTo>
                    <a:pt x="859" y="1860"/>
                  </a:lnTo>
                  <a:cubicBezTo>
                    <a:pt x="853" y="1809"/>
                    <a:pt x="848" y="1757"/>
                    <a:pt x="843" y="1705"/>
                  </a:cubicBezTo>
                  <a:close/>
                  <a:moveTo>
                    <a:pt x="2914" y="1838"/>
                  </a:moveTo>
                  <a:cubicBezTo>
                    <a:pt x="2236" y="1951"/>
                    <a:pt x="1757" y="2000"/>
                    <a:pt x="1431" y="2000"/>
                  </a:cubicBezTo>
                  <a:cubicBezTo>
                    <a:pt x="1095" y="2000"/>
                    <a:pt x="921" y="1948"/>
                    <a:pt x="859" y="1860"/>
                  </a:cubicBezTo>
                  <a:lnTo>
                    <a:pt x="859" y="1860"/>
                  </a:lnTo>
                  <a:cubicBezTo>
                    <a:pt x="956" y="2637"/>
                    <a:pt x="1292" y="3273"/>
                    <a:pt x="1734" y="3273"/>
                  </a:cubicBezTo>
                  <a:cubicBezTo>
                    <a:pt x="2084" y="3273"/>
                    <a:pt x="2499" y="2876"/>
                    <a:pt x="2914" y="18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5" name="Google Shape;13625;p19"/>
            <p:cNvSpPr/>
            <p:nvPr/>
          </p:nvSpPr>
          <p:spPr>
            <a:xfrm>
              <a:off x="5314375" y="1457525"/>
              <a:ext cx="33775" cy="20900"/>
            </a:xfrm>
            <a:custGeom>
              <a:avLst/>
              <a:gdLst/>
              <a:ahLst/>
              <a:cxnLst/>
              <a:rect l="l" t="t" r="r" b="b"/>
              <a:pathLst>
                <a:path w="1351" h="836" extrusionOk="0">
                  <a:moveTo>
                    <a:pt x="1091" y="0"/>
                  </a:moveTo>
                  <a:cubicBezTo>
                    <a:pt x="1046" y="0"/>
                    <a:pt x="983" y="25"/>
                    <a:pt x="897" y="82"/>
                  </a:cubicBezTo>
                  <a:cubicBezTo>
                    <a:pt x="897" y="530"/>
                    <a:pt x="225" y="530"/>
                    <a:pt x="1" y="754"/>
                  </a:cubicBezTo>
                  <a:cubicBezTo>
                    <a:pt x="115" y="811"/>
                    <a:pt x="225" y="836"/>
                    <a:pt x="330" y="836"/>
                  </a:cubicBezTo>
                  <a:cubicBezTo>
                    <a:pt x="942" y="836"/>
                    <a:pt x="1350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6" name="Google Shape;13626;p19"/>
            <p:cNvSpPr/>
            <p:nvPr/>
          </p:nvSpPr>
          <p:spPr>
            <a:xfrm>
              <a:off x="5493675" y="12802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8"/>
                    <a:pt x="449" y="448"/>
                  </a:cubicBezTo>
                  <a:cubicBezTo>
                    <a:pt x="449" y="448"/>
                    <a:pt x="449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7" name="Google Shape;13627;p19"/>
            <p:cNvSpPr/>
            <p:nvPr/>
          </p:nvSpPr>
          <p:spPr>
            <a:xfrm>
              <a:off x="4866150" y="179572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897" y="1"/>
                  </a:moveTo>
                  <a:cubicBezTo>
                    <a:pt x="0" y="1"/>
                    <a:pt x="299" y="300"/>
                    <a:pt x="598" y="300"/>
                  </a:cubicBezTo>
                  <a:cubicBezTo>
                    <a:pt x="747" y="300"/>
                    <a:pt x="897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8" name="Google Shape;13628;p19"/>
            <p:cNvSpPr/>
            <p:nvPr/>
          </p:nvSpPr>
          <p:spPr>
            <a:xfrm>
              <a:off x="5532900" y="10897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448"/>
                    <a:pt x="673" y="448"/>
                  </a:cubicBezTo>
                  <a:cubicBezTo>
                    <a:pt x="673" y="448"/>
                    <a:pt x="67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9" name="Google Shape;13629;p19"/>
            <p:cNvSpPr/>
            <p:nvPr/>
          </p:nvSpPr>
          <p:spPr>
            <a:xfrm>
              <a:off x="5282675" y="14988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533" y="0"/>
                  </a:moveTo>
                  <a:cubicBezTo>
                    <a:pt x="452" y="0"/>
                    <a:pt x="1" y="330"/>
                    <a:pt x="102" y="330"/>
                  </a:cubicBezTo>
                  <a:cubicBezTo>
                    <a:pt x="133" y="330"/>
                    <a:pt x="214" y="300"/>
                    <a:pt x="372" y="221"/>
                  </a:cubicBezTo>
                  <a:cubicBezTo>
                    <a:pt x="535" y="58"/>
                    <a:pt x="566" y="0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0" name="Google Shape;13630;p19"/>
            <p:cNvSpPr/>
            <p:nvPr/>
          </p:nvSpPr>
          <p:spPr>
            <a:xfrm>
              <a:off x="5460050" y="132510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0"/>
                  </a:moveTo>
                  <a:cubicBezTo>
                    <a:pt x="449" y="224"/>
                    <a:pt x="1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1" name="Google Shape;13631;p19"/>
            <p:cNvSpPr/>
            <p:nvPr/>
          </p:nvSpPr>
          <p:spPr>
            <a:xfrm>
              <a:off x="4653225" y="1991825"/>
              <a:ext cx="16850" cy="5650"/>
            </a:xfrm>
            <a:custGeom>
              <a:avLst/>
              <a:gdLst/>
              <a:ahLst/>
              <a:cxnLst/>
              <a:rect l="l" t="t" r="r" b="b"/>
              <a:pathLst>
                <a:path w="674" h="226" extrusionOk="0">
                  <a:moveTo>
                    <a:pt x="1" y="1"/>
                  </a:moveTo>
                  <a:cubicBezTo>
                    <a:pt x="1" y="1"/>
                    <a:pt x="225" y="225"/>
                    <a:pt x="449" y="225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2" name="Google Shape;13632;p19"/>
            <p:cNvSpPr/>
            <p:nvPr/>
          </p:nvSpPr>
          <p:spPr>
            <a:xfrm>
              <a:off x="4969800" y="10113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3" name="Google Shape;13633;p19"/>
            <p:cNvSpPr/>
            <p:nvPr/>
          </p:nvSpPr>
          <p:spPr>
            <a:xfrm>
              <a:off x="4653350" y="1945000"/>
              <a:ext cx="44125" cy="30950"/>
            </a:xfrm>
            <a:custGeom>
              <a:avLst/>
              <a:gdLst/>
              <a:ahLst/>
              <a:cxnLst/>
              <a:rect l="l" t="t" r="r" b="b"/>
              <a:pathLst>
                <a:path w="1765" h="1238" extrusionOk="0">
                  <a:moveTo>
                    <a:pt x="949" y="1"/>
                  </a:moveTo>
                  <a:cubicBezTo>
                    <a:pt x="833" y="1"/>
                    <a:pt x="668" y="25"/>
                    <a:pt x="444" y="81"/>
                  </a:cubicBezTo>
                  <a:cubicBezTo>
                    <a:pt x="44" y="481"/>
                    <a:pt x="1" y="1237"/>
                    <a:pt x="155" y="1237"/>
                  </a:cubicBezTo>
                  <a:cubicBezTo>
                    <a:pt x="174" y="1237"/>
                    <a:pt x="196" y="1226"/>
                    <a:pt x="220" y="1202"/>
                  </a:cubicBezTo>
                  <a:cubicBezTo>
                    <a:pt x="220" y="1202"/>
                    <a:pt x="1764" y="1"/>
                    <a:pt x="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4" name="Google Shape;13634;p19"/>
            <p:cNvSpPr/>
            <p:nvPr/>
          </p:nvSpPr>
          <p:spPr>
            <a:xfrm>
              <a:off x="5432050" y="13755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1345" y="897"/>
                    <a:pt x="224" y="1121"/>
                    <a:pt x="0" y="2017"/>
                  </a:cubicBezTo>
                  <a:cubicBezTo>
                    <a:pt x="897" y="1569"/>
                    <a:pt x="2241" y="673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5" name="Google Shape;13635;p19"/>
            <p:cNvSpPr/>
            <p:nvPr/>
          </p:nvSpPr>
          <p:spPr>
            <a:xfrm>
              <a:off x="4910975" y="3840800"/>
              <a:ext cx="33625" cy="33650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1345" y="0"/>
                  </a:moveTo>
                  <a:cubicBezTo>
                    <a:pt x="224" y="0"/>
                    <a:pt x="224" y="673"/>
                    <a:pt x="0" y="1345"/>
                  </a:cubicBezTo>
                  <a:cubicBezTo>
                    <a:pt x="1121" y="1345"/>
                    <a:pt x="897" y="225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6" name="Google Shape;13636;p19"/>
            <p:cNvSpPr/>
            <p:nvPr/>
          </p:nvSpPr>
          <p:spPr>
            <a:xfrm>
              <a:off x="4708175" y="4261025"/>
              <a:ext cx="45925" cy="30625"/>
            </a:xfrm>
            <a:custGeom>
              <a:avLst/>
              <a:gdLst/>
              <a:ahLst/>
              <a:cxnLst/>
              <a:rect l="l" t="t" r="r" b="b"/>
              <a:pathLst>
                <a:path w="1837" h="1225" extrusionOk="0">
                  <a:moveTo>
                    <a:pt x="1164" y="0"/>
                  </a:moveTo>
                  <a:lnTo>
                    <a:pt x="1164" y="0"/>
                  </a:lnTo>
                  <a:cubicBezTo>
                    <a:pt x="977" y="376"/>
                    <a:pt x="1" y="1225"/>
                    <a:pt x="87" y="1225"/>
                  </a:cubicBezTo>
                  <a:cubicBezTo>
                    <a:pt x="103" y="1225"/>
                    <a:pt x="159" y="1193"/>
                    <a:pt x="268" y="1121"/>
                  </a:cubicBezTo>
                  <a:cubicBezTo>
                    <a:pt x="716" y="897"/>
                    <a:pt x="1837" y="448"/>
                    <a:pt x="1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7" name="Google Shape;13637;p19"/>
            <p:cNvSpPr/>
            <p:nvPr/>
          </p:nvSpPr>
          <p:spPr>
            <a:xfrm>
              <a:off x="4225750" y="2484975"/>
              <a:ext cx="12025" cy="8275"/>
            </a:xfrm>
            <a:custGeom>
              <a:avLst/>
              <a:gdLst/>
              <a:ahLst/>
              <a:cxnLst/>
              <a:rect l="l" t="t" r="r" b="b"/>
              <a:pathLst>
                <a:path w="481" h="331" extrusionOk="0">
                  <a:moveTo>
                    <a:pt x="7" y="1"/>
                  </a:moveTo>
                  <a:cubicBezTo>
                    <a:pt x="1" y="1"/>
                    <a:pt x="73" y="58"/>
                    <a:pt x="291" y="221"/>
                  </a:cubicBezTo>
                  <a:cubicBezTo>
                    <a:pt x="409" y="300"/>
                    <a:pt x="458" y="331"/>
                    <a:pt x="463" y="331"/>
                  </a:cubicBezTo>
                  <a:cubicBezTo>
                    <a:pt x="480" y="331"/>
                    <a:pt x="20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8" name="Google Shape;13638;p19"/>
            <p:cNvSpPr/>
            <p:nvPr/>
          </p:nvSpPr>
          <p:spPr>
            <a:xfrm>
              <a:off x="4154575" y="815225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345" y="1"/>
                  </a:moveTo>
                  <a:cubicBezTo>
                    <a:pt x="897" y="1"/>
                    <a:pt x="0" y="449"/>
                    <a:pt x="673" y="449"/>
                  </a:cubicBezTo>
                  <a:cubicBezTo>
                    <a:pt x="561" y="225"/>
                    <a:pt x="841" y="225"/>
                    <a:pt x="1093" y="225"/>
                  </a:cubicBezTo>
                  <a:cubicBezTo>
                    <a:pt x="1345" y="225"/>
                    <a:pt x="1569" y="225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9" name="Google Shape;13639;p19"/>
            <p:cNvSpPr/>
            <p:nvPr/>
          </p:nvSpPr>
          <p:spPr>
            <a:xfrm>
              <a:off x="3913650" y="1302675"/>
              <a:ext cx="44850" cy="44850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793" y="1"/>
                  </a:moveTo>
                  <a:cubicBezTo>
                    <a:pt x="448" y="1"/>
                    <a:pt x="673" y="1121"/>
                    <a:pt x="0" y="1794"/>
                  </a:cubicBezTo>
                  <a:cubicBezTo>
                    <a:pt x="897" y="1345"/>
                    <a:pt x="1121" y="449"/>
                    <a:pt x="17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0" name="Google Shape;13640;p19"/>
            <p:cNvSpPr/>
            <p:nvPr/>
          </p:nvSpPr>
          <p:spPr>
            <a:xfrm>
              <a:off x="3894025" y="3044275"/>
              <a:ext cx="27525" cy="13050"/>
            </a:xfrm>
            <a:custGeom>
              <a:avLst/>
              <a:gdLst/>
              <a:ahLst/>
              <a:cxnLst/>
              <a:rect l="l" t="t" r="r" b="b"/>
              <a:pathLst>
                <a:path w="1101" h="522" extrusionOk="0">
                  <a:moveTo>
                    <a:pt x="904" y="1"/>
                  </a:moveTo>
                  <a:cubicBezTo>
                    <a:pt x="875" y="1"/>
                    <a:pt x="836" y="12"/>
                    <a:pt x="785" y="37"/>
                  </a:cubicBezTo>
                  <a:cubicBezTo>
                    <a:pt x="673" y="261"/>
                    <a:pt x="449" y="261"/>
                    <a:pt x="281" y="261"/>
                  </a:cubicBezTo>
                  <a:cubicBezTo>
                    <a:pt x="113" y="261"/>
                    <a:pt x="1" y="261"/>
                    <a:pt x="113" y="485"/>
                  </a:cubicBezTo>
                  <a:cubicBezTo>
                    <a:pt x="189" y="510"/>
                    <a:pt x="262" y="521"/>
                    <a:pt x="331" y="521"/>
                  </a:cubicBezTo>
                  <a:cubicBezTo>
                    <a:pt x="806" y="521"/>
                    <a:pt x="110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1" name="Google Shape;13641;p19"/>
            <p:cNvSpPr/>
            <p:nvPr/>
          </p:nvSpPr>
          <p:spPr>
            <a:xfrm>
              <a:off x="3667125" y="1532400"/>
              <a:ext cx="84050" cy="39250"/>
            </a:xfrm>
            <a:custGeom>
              <a:avLst/>
              <a:gdLst/>
              <a:ahLst/>
              <a:cxnLst/>
              <a:rect l="l" t="t" r="r" b="b"/>
              <a:pathLst>
                <a:path w="3362" h="1570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2017" y="897"/>
                    <a:pt x="0" y="1121"/>
                    <a:pt x="1345" y="1569"/>
                  </a:cubicBezTo>
                  <a:cubicBezTo>
                    <a:pt x="1121" y="897"/>
                    <a:pt x="3362" y="673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2" name="Google Shape;13642;p19"/>
            <p:cNvSpPr/>
            <p:nvPr/>
          </p:nvSpPr>
          <p:spPr>
            <a:xfrm>
              <a:off x="3599875" y="16220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1345" y="0"/>
                  </a:moveTo>
                  <a:cubicBezTo>
                    <a:pt x="449" y="0"/>
                    <a:pt x="1" y="449"/>
                    <a:pt x="1" y="897"/>
                  </a:cubicBezTo>
                  <a:cubicBezTo>
                    <a:pt x="897" y="897"/>
                    <a:pt x="673" y="224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3" name="Google Shape;13643;p19"/>
            <p:cNvSpPr/>
            <p:nvPr/>
          </p:nvSpPr>
          <p:spPr>
            <a:xfrm>
              <a:off x="3527050" y="1644450"/>
              <a:ext cx="89650" cy="56050"/>
            </a:xfrm>
            <a:custGeom>
              <a:avLst/>
              <a:gdLst/>
              <a:ahLst/>
              <a:cxnLst/>
              <a:rect l="l" t="t" r="r" b="b"/>
              <a:pathLst>
                <a:path w="3586" h="2242" extrusionOk="0">
                  <a:moveTo>
                    <a:pt x="2241" y="1"/>
                  </a:moveTo>
                  <a:cubicBezTo>
                    <a:pt x="2241" y="1121"/>
                    <a:pt x="0" y="1570"/>
                    <a:pt x="448" y="2242"/>
                  </a:cubicBezTo>
                  <a:cubicBezTo>
                    <a:pt x="897" y="1570"/>
                    <a:pt x="3586" y="673"/>
                    <a:pt x="2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4" name="Google Shape;13644;p19"/>
            <p:cNvSpPr/>
            <p:nvPr/>
          </p:nvSpPr>
          <p:spPr>
            <a:xfrm>
              <a:off x="3487825" y="10113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448" y="1"/>
                  </a:moveTo>
                  <a:cubicBezTo>
                    <a:pt x="0" y="1"/>
                    <a:pt x="224" y="449"/>
                    <a:pt x="673" y="673"/>
                  </a:cubicBezTo>
                  <a:cubicBezTo>
                    <a:pt x="673" y="449"/>
                    <a:pt x="673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5" name="Google Shape;13645;p19"/>
            <p:cNvSpPr/>
            <p:nvPr/>
          </p:nvSpPr>
          <p:spPr>
            <a:xfrm>
              <a:off x="3315600" y="1846150"/>
              <a:ext cx="20975" cy="11375"/>
            </a:xfrm>
            <a:custGeom>
              <a:avLst/>
              <a:gdLst/>
              <a:ahLst/>
              <a:cxnLst/>
              <a:rect l="l" t="t" r="r" b="b"/>
              <a:pathLst>
                <a:path w="839" h="455" extrusionOk="0">
                  <a:moveTo>
                    <a:pt x="838" y="1"/>
                  </a:moveTo>
                  <a:lnTo>
                    <a:pt x="838" y="1"/>
                  </a:lnTo>
                  <a:cubicBezTo>
                    <a:pt x="1" y="141"/>
                    <a:pt x="32" y="454"/>
                    <a:pt x="284" y="454"/>
                  </a:cubicBezTo>
                  <a:cubicBezTo>
                    <a:pt x="436" y="454"/>
                    <a:pt x="669" y="339"/>
                    <a:pt x="8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6" name="Google Shape;13646;p19"/>
            <p:cNvSpPr/>
            <p:nvPr/>
          </p:nvSpPr>
          <p:spPr>
            <a:xfrm>
              <a:off x="3280500" y="1860925"/>
              <a:ext cx="29900" cy="20925"/>
            </a:xfrm>
            <a:custGeom>
              <a:avLst/>
              <a:gdLst/>
              <a:ahLst/>
              <a:cxnLst/>
              <a:rect l="l" t="t" r="r" b="b"/>
              <a:pathLst>
                <a:path w="1196" h="837" extrusionOk="0">
                  <a:moveTo>
                    <a:pt x="1026" y="1"/>
                  </a:moveTo>
                  <a:cubicBezTo>
                    <a:pt x="997" y="1"/>
                    <a:pt x="954" y="25"/>
                    <a:pt x="897" y="82"/>
                  </a:cubicBezTo>
                  <a:cubicBezTo>
                    <a:pt x="897" y="531"/>
                    <a:pt x="1" y="306"/>
                    <a:pt x="1" y="755"/>
                  </a:cubicBezTo>
                  <a:cubicBezTo>
                    <a:pt x="115" y="812"/>
                    <a:pt x="222" y="836"/>
                    <a:pt x="321" y="836"/>
                  </a:cubicBezTo>
                  <a:cubicBezTo>
                    <a:pt x="898" y="836"/>
                    <a:pt x="1195" y="1"/>
                    <a:pt x="10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7" name="Google Shape;13647;p19"/>
            <p:cNvSpPr/>
            <p:nvPr/>
          </p:nvSpPr>
          <p:spPr>
            <a:xfrm>
              <a:off x="3241300" y="1890975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672" y="1"/>
                  </a:moveTo>
                  <a:cubicBezTo>
                    <a:pt x="672" y="225"/>
                    <a:pt x="0" y="225"/>
                    <a:pt x="0" y="673"/>
                  </a:cubicBezTo>
                  <a:lnTo>
                    <a:pt x="0" y="673"/>
                  </a:lnTo>
                  <a:cubicBezTo>
                    <a:pt x="672" y="673"/>
                    <a:pt x="1121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8" name="Google Shape;13648;p19"/>
            <p:cNvSpPr/>
            <p:nvPr/>
          </p:nvSpPr>
          <p:spPr>
            <a:xfrm>
              <a:off x="3076925" y="2065925"/>
              <a:ext cx="24325" cy="9975"/>
            </a:xfrm>
            <a:custGeom>
              <a:avLst/>
              <a:gdLst/>
              <a:ahLst/>
              <a:cxnLst/>
              <a:rect l="l" t="t" r="r" b="b"/>
              <a:pathLst>
                <a:path w="973" h="399" extrusionOk="0">
                  <a:moveTo>
                    <a:pt x="698" y="0"/>
                  </a:moveTo>
                  <a:cubicBezTo>
                    <a:pt x="399" y="0"/>
                    <a:pt x="1" y="399"/>
                    <a:pt x="300" y="399"/>
                  </a:cubicBezTo>
                  <a:lnTo>
                    <a:pt x="972" y="399"/>
                  </a:lnTo>
                  <a:cubicBezTo>
                    <a:pt x="972" y="100"/>
                    <a:pt x="848" y="0"/>
                    <a:pt x="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9" name="Google Shape;13649;p19"/>
            <p:cNvSpPr/>
            <p:nvPr/>
          </p:nvSpPr>
          <p:spPr>
            <a:xfrm>
              <a:off x="2819425" y="3039675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0" name="Google Shape;13650;p19"/>
            <p:cNvSpPr/>
            <p:nvPr/>
          </p:nvSpPr>
          <p:spPr>
            <a:xfrm>
              <a:off x="2072675" y="4646475"/>
              <a:ext cx="36850" cy="12375"/>
            </a:xfrm>
            <a:custGeom>
              <a:avLst/>
              <a:gdLst/>
              <a:ahLst/>
              <a:cxnLst/>
              <a:rect l="l" t="t" r="r" b="b"/>
              <a:pathLst>
                <a:path w="1474" h="495" extrusionOk="0">
                  <a:moveTo>
                    <a:pt x="1036" y="1"/>
                  </a:moveTo>
                  <a:cubicBezTo>
                    <a:pt x="577" y="1"/>
                    <a:pt x="1" y="494"/>
                    <a:pt x="577" y="494"/>
                  </a:cubicBezTo>
                  <a:cubicBezTo>
                    <a:pt x="577" y="270"/>
                    <a:pt x="857" y="270"/>
                    <a:pt x="1081" y="270"/>
                  </a:cubicBezTo>
                  <a:cubicBezTo>
                    <a:pt x="1305" y="270"/>
                    <a:pt x="1473" y="270"/>
                    <a:pt x="1249" y="46"/>
                  </a:cubicBezTo>
                  <a:cubicBezTo>
                    <a:pt x="1185" y="14"/>
                    <a:pt x="1112" y="1"/>
                    <a:pt x="1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1" name="Google Shape;13651;p19"/>
            <p:cNvSpPr/>
            <p:nvPr/>
          </p:nvSpPr>
          <p:spPr>
            <a:xfrm>
              <a:off x="1100975" y="1061750"/>
              <a:ext cx="67250" cy="61650"/>
            </a:xfrm>
            <a:custGeom>
              <a:avLst/>
              <a:gdLst/>
              <a:ahLst/>
              <a:cxnLst/>
              <a:rect l="l" t="t" r="r" b="b"/>
              <a:pathLst>
                <a:path w="2690" h="2466" extrusionOk="0">
                  <a:moveTo>
                    <a:pt x="1793" y="1"/>
                  </a:moveTo>
                  <a:lnTo>
                    <a:pt x="1793" y="1"/>
                  </a:lnTo>
                  <a:cubicBezTo>
                    <a:pt x="2017" y="1121"/>
                    <a:pt x="0" y="1569"/>
                    <a:pt x="897" y="2466"/>
                  </a:cubicBezTo>
                  <a:cubicBezTo>
                    <a:pt x="897" y="1794"/>
                    <a:pt x="2690" y="897"/>
                    <a:pt x="17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2" name="Google Shape;13652;p19"/>
            <p:cNvSpPr/>
            <p:nvPr/>
          </p:nvSpPr>
          <p:spPr>
            <a:xfrm>
              <a:off x="271725" y="1044950"/>
              <a:ext cx="95275" cy="44850"/>
            </a:xfrm>
            <a:custGeom>
              <a:avLst/>
              <a:gdLst/>
              <a:ahLst/>
              <a:cxnLst/>
              <a:rect l="l" t="t" r="r" b="b"/>
              <a:pathLst>
                <a:path w="3811" h="1794" extrusionOk="0">
                  <a:moveTo>
                    <a:pt x="3362" y="0"/>
                  </a:moveTo>
                  <a:cubicBezTo>
                    <a:pt x="2690" y="673"/>
                    <a:pt x="1" y="1793"/>
                    <a:pt x="225" y="1793"/>
                  </a:cubicBezTo>
                  <a:cubicBezTo>
                    <a:pt x="1794" y="1569"/>
                    <a:pt x="3811" y="897"/>
                    <a:pt x="3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3" name="Google Shape;13653;p19"/>
            <p:cNvSpPr/>
            <p:nvPr/>
          </p:nvSpPr>
          <p:spPr>
            <a:xfrm>
              <a:off x="507050" y="7424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673" y="0"/>
                  </a:moveTo>
                  <a:cubicBezTo>
                    <a:pt x="449" y="448"/>
                    <a:pt x="1" y="896"/>
                    <a:pt x="673" y="1121"/>
                  </a:cubicBezTo>
                  <a:cubicBezTo>
                    <a:pt x="673" y="672"/>
                    <a:pt x="1121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4" name="Google Shape;13654;p19"/>
            <p:cNvSpPr/>
            <p:nvPr/>
          </p:nvSpPr>
          <p:spPr>
            <a:xfrm>
              <a:off x="1064525" y="3105300"/>
              <a:ext cx="8600" cy="11475"/>
            </a:xfrm>
            <a:custGeom>
              <a:avLst/>
              <a:gdLst/>
              <a:ahLst/>
              <a:cxnLst/>
              <a:rect l="l" t="t" r="r" b="b"/>
              <a:pathLst>
                <a:path w="344" h="459" extrusionOk="0">
                  <a:moveTo>
                    <a:pt x="334" y="1"/>
                  </a:moveTo>
                  <a:cubicBezTo>
                    <a:pt x="330" y="1"/>
                    <a:pt x="271" y="75"/>
                    <a:pt x="113" y="285"/>
                  </a:cubicBezTo>
                  <a:cubicBezTo>
                    <a:pt x="30" y="411"/>
                    <a:pt x="1" y="458"/>
                    <a:pt x="5" y="458"/>
                  </a:cubicBezTo>
                  <a:cubicBezTo>
                    <a:pt x="16" y="458"/>
                    <a:pt x="344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5" name="Google Shape;13655;p19"/>
            <p:cNvSpPr/>
            <p:nvPr/>
          </p:nvSpPr>
          <p:spPr>
            <a:xfrm>
              <a:off x="1012200" y="112625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17" y="1"/>
                  </a:moveTo>
                  <a:cubicBezTo>
                    <a:pt x="0" y="1"/>
                    <a:pt x="460" y="331"/>
                    <a:pt x="474" y="331"/>
                  </a:cubicBezTo>
                  <a:cubicBezTo>
                    <a:pt x="479" y="331"/>
                    <a:pt x="407" y="273"/>
                    <a:pt x="189" y="110"/>
                  </a:cubicBezTo>
                  <a:cubicBezTo>
                    <a:pt x="71" y="31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6" name="Google Shape;13656;p19"/>
            <p:cNvSpPr/>
            <p:nvPr/>
          </p:nvSpPr>
          <p:spPr>
            <a:xfrm>
              <a:off x="955300" y="3351075"/>
              <a:ext cx="40325" cy="30300"/>
            </a:xfrm>
            <a:custGeom>
              <a:avLst/>
              <a:gdLst/>
              <a:ahLst/>
              <a:cxnLst/>
              <a:rect l="l" t="t" r="r" b="b"/>
              <a:pathLst>
                <a:path w="1613" h="1212" extrusionOk="0">
                  <a:moveTo>
                    <a:pt x="1330" y="0"/>
                  </a:moveTo>
                  <a:cubicBezTo>
                    <a:pt x="1284" y="0"/>
                    <a:pt x="1216" y="28"/>
                    <a:pt x="1121" y="91"/>
                  </a:cubicBezTo>
                  <a:cubicBezTo>
                    <a:pt x="1121" y="315"/>
                    <a:pt x="0" y="764"/>
                    <a:pt x="897" y="1212"/>
                  </a:cubicBezTo>
                  <a:cubicBezTo>
                    <a:pt x="1089" y="1019"/>
                    <a:pt x="1612" y="0"/>
                    <a:pt x="1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7" name="Google Shape;13657;p19"/>
            <p:cNvSpPr/>
            <p:nvPr/>
          </p:nvSpPr>
          <p:spPr>
            <a:xfrm>
              <a:off x="916075" y="3426175"/>
              <a:ext cx="39250" cy="33650"/>
            </a:xfrm>
            <a:custGeom>
              <a:avLst/>
              <a:gdLst/>
              <a:ahLst/>
              <a:cxnLst/>
              <a:rect l="l" t="t" r="r" b="b"/>
              <a:pathLst>
                <a:path w="1570" h="1346" extrusionOk="0">
                  <a:moveTo>
                    <a:pt x="897" y="1"/>
                  </a:moveTo>
                  <a:cubicBezTo>
                    <a:pt x="897" y="449"/>
                    <a:pt x="0" y="897"/>
                    <a:pt x="673" y="1346"/>
                  </a:cubicBezTo>
                  <a:cubicBezTo>
                    <a:pt x="448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8" name="Google Shape;13658;p19"/>
            <p:cNvSpPr/>
            <p:nvPr/>
          </p:nvSpPr>
          <p:spPr>
            <a:xfrm>
              <a:off x="865650" y="1319500"/>
              <a:ext cx="33625" cy="16825"/>
            </a:xfrm>
            <a:custGeom>
              <a:avLst/>
              <a:gdLst/>
              <a:ahLst/>
              <a:cxnLst/>
              <a:rect l="l" t="t" r="r" b="b"/>
              <a:pathLst>
                <a:path w="1345" h="673" extrusionOk="0">
                  <a:moveTo>
                    <a:pt x="673" y="0"/>
                  </a:moveTo>
                  <a:cubicBezTo>
                    <a:pt x="673" y="0"/>
                    <a:pt x="0" y="672"/>
                    <a:pt x="673" y="672"/>
                  </a:cubicBezTo>
                  <a:cubicBezTo>
                    <a:pt x="448" y="448"/>
                    <a:pt x="1345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9" name="Google Shape;13659;p19"/>
            <p:cNvSpPr/>
            <p:nvPr/>
          </p:nvSpPr>
          <p:spPr>
            <a:xfrm>
              <a:off x="832025" y="1963825"/>
              <a:ext cx="50450" cy="44850"/>
            </a:xfrm>
            <a:custGeom>
              <a:avLst/>
              <a:gdLst/>
              <a:ahLst/>
              <a:cxnLst/>
              <a:rect l="l" t="t" r="r" b="b"/>
              <a:pathLst>
                <a:path w="2018" h="1794" extrusionOk="0">
                  <a:moveTo>
                    <a:pt x="2018" y="0"/>
                  </a:moveTo>
                  <a:lnTo>
                    <a:pt x="2018" y="0"/>
                  </a:lnTo>
                  <a:cubicBezTo>
                    <a:pt x="1345" y="449"/>
                    <a:pt x="0" y="897"/>
                    <a:pt x="0" y="1793"/>
                  </a:cubicBezTo>
                  <a:cubicBezTo>
                    <a:pt x="1121" y="1569"/>
                    <a:pt x="1569" y="673"/>
                    <a:pt x="2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0" name="Google Shape;13660;p19"/>
            <p:cNvSpPr/>
            <p:nvPr/>
          </p:nvSpPr>
          <p:spPr>
            <a:xfrm>
              <a:off x="389400" y="1065875"/>
              <a:ext cx="351150" cy="39975"/>
            </a:xfrm>
            <a:custGeom>
              <a:avLst/>
              <a:gdLst/>
              <a:ahLst/>
              <a:cxnLst/>
              <a:rect l="l" t="t" r="r" b="b"/>
              <a:pathLst>
                <a:path w="14046" h="1599" extrusionOk="0">
                  <a:moveTo>
                    <a:pt x="4900" y="1"/>
                  </a:moveTo>
                  <a:cubicBezTo>
                    <a:pt x="3356" y="1"/>
                    <a:pt x="1699" y="198"/>
                    <a:pt x="0" y="732"/>
                  </a:cubicBezTo>
                  <a:lnTo>
                    <a:pt x="11733" y="1111"/>
                  </a:lnTo>
                  <a:lnTo>
                    <a:pt x="11733" y="1111"/>
                  </a:lnTo>
                  <a:cubicBezTo>
                    <a:pt x="10095" y="641"/>
                    <a:pt x="7680" y="1"/>
                    <a:pt x="4900" y="1"/>
                  </a:cubicBezTo>
                  <a:close/>
                  <a:moveTo>
                    <a:pt x="11733" y="1111"/>
                  </a:moveTo>
                  <a:cubicBezTo>
                    <a:pt x="12683" y="1383"/>
                    <a:pt x="13372" y="1598"/>
                    <a:pt x="13719" y="1598"/>
                  </a:cubicBezTo>
                  <a:cubicBezTo>
                    <a:pt x="13976" y="1598"/>
                    <a:pt x="14046" y="1480"/>
                    <a:pt x="13895" y="1180"/>
                  </a:cubicBezTo>
                  <a:lnTo>
                    <a:pt x="11733" y="1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1" name="Google Shape;13661;p19"/>
            <p:cNvSpPr/>
            <p:nvPr/>
          </p:nvSpPr>
          <p:spPr>
            <a:xfrm>
              <a:off x="544475" y="3516375"/>
              <a:ext cx="12700" cy="18475"/>
            </a:xfrm>
            <a:custGeom>
              <a:avLst/>
              <a:gdLst/>
              <a:ahLst/>
              <a:cxnLst/>
              <a:rect l="l" t="t" r="r" b="b"/>
              <a:pathLst>
                <a:path w="508" h="739" extrusionOk="0">
                  <a:moveTo>
                    <a:pt x="467" y="0"/>
                  </a:moveTo>
                  <a:cubicBezTo>
                    <a:pt x="456" y="0"/>
                    <a:pt x="406" y="57"/>
                    <a:pt x="297" y="203"/>
                  </a:cubicBezTo>
                  <a:cubicBezTo>
                    <a:pt x="70" y="600"/>
                    <a:pt x="1" y="739"/>
                    <a:pt x="13" y="739"/>
                  </a:cubicBezTo>
                  <a:cubicBezTo>
                    <a:pt x="43" y="739"/>
                    <a:pt x="507" y="0"/>
                    <a:pt x="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2" name="Google Shape;13662;p19"/>
            <p:cNvSpPr/>
            <p:nvPr/>
          </p:nvSpPr>
          <p:spPr>
            <a:xfrm>
              <a:off x="282925" y="2271975"/>
              <a:ext cx="240950" cy="89675"/>
            </a:xfrm>
            <a:custGeom>
              <a:avLst/>
              <a:gdLst/>
              <a:ahLst/>
              <a:cxnLst/>
              <a:rect l="l" t="t" r="r" b="b"/>
              <a:pathLst>
                <a:path w="9638" h="3587" extrusionOk="0">
                  <a:moveTo>
                    <a:pt x="5604" y="1"/>
                  </a:moveTo>
                  <a:lnTo>
                    <a:pt x="5604" y="1"/>
                  </a:lnTo>
                  <a:cubicBezTo>
                    <a:pt x="3363" y="449"/>
                    <a:pt x="1346" y="1794"/>
                    <a:pt x="1" y="3587"/>
                  </a:cubicBezTo>
                  <a:cubicBezTo>
                    <a:pt x="7621" y="2466"/>
                    <a:pt x="9638" y="1346"/>
                    <a:pt x="5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3" name="Google Shape;13663;p19"/>
            <p:cNvSpPr/>
            <p:nvPr/>
          </p:nvSpPr>
          <p:spPr>
            <a:xfrm>
              <a:off x="333375" y="2249575"/>
              <a:ext cx="72850" cy="33650"/>
            </a:xfrm>
            <a:custGeom>
              <a:avLst/>
              <a:gdLst/>
              <a:ahLst/>
              <a:cxnLst/>
              <a:rect l="l" t="t" r="r" b="b"/>
              <a:pathLst>
                <a:path w="2914" h="1346" extrusionOk="0">
                  <a:moveTo>
                    <a:pt x="2914" y="0"/>
                  </a:moveTo>
                  <a:cubicBezTo>
                    <a:pt x="2241" y="0"/>
                    <a:pt x="0" y="1345"/>
                    <a:pt x="1121" y="1345"/>
                  </a:cubicBezTo>
                  <a:cubicBezTo>
                    <a:pt x="1569" y="897"/>
                    <a:pt x="2689" y="673"/>
                    <a:pt x="2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4" name="Google Shape;13664;p19"/>
            <p:cNvSpPr/>
            <p:nvPr/>
          </p:nvSpPr>
          <p:spPr>
            <a:xfrm>
              <a:off x="254925" y="38912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897" y="1"/>
                  </a:moveTo>
                  <a:cubicBezTo>
                    <a:pt x="673" y="449"/>
                    <a:pt x="224" y="673"/>
                    <a:pt x="0" y="897"/>
                  </a:cubicBezTo>
                  <a:cubicBezTo>
                    <a:pt x="449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665" name="Google Shape;13665;p19"/>
          <p:cNvSpPr txBox="1">
            <a:spLocks noGrp="1"/>
          </p:cNvSpPr>
          <p:nvPr>
            <p:ph type="title"/>
          </p:nvPr>
        </p:nvSpPr>
        <p:spPr>
          <a:xfrm>
            <a:off x="1523400" y="2613404"/>
            <a:ext cx="1630000" cy="592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13666" name="Google Shape;13666;p19"/>
          <p:cNvSpPr txBox="1">
            <a:spLocks noGrp="1"/>
          </p:cNvSpPr>
          <p:nvPr>
            <p:ph type="title" idx="2"/>
          </p:nvPr>
        </p:nvSpPr>
        <p:spPr>
          <a:xfrm>
            <a:off x="3892951" y="4526272"/>
            <a:ext cx="1630000" cy="592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13667" name="Google Shape;13667;p19"/>
          <p:cNvSpPr txBox="1">
            <a:spLocks noGrp="1"/>
          </p:cNvSpPr>
          <p:nvPr>
            <p:ph type="title" idx="3"/>
          </p:nvPr>
        </p:nvSpPr>
        <p:spPr>
          <a:xfrm>
            <a:off x="6666751" y="4526272"/>
            <a:ext cx="1630000" cy="592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13668" name="Google Shape;13668;p19"/>
          <p:cNvSpPr txBox="1">
            <a:spLocks noGrp="1"/>
          </p:cNvSpPr>
          <p:nvPr>
            <p:ph type="title" idx="4"/>
          </p:nvPr>
        </p:nvSpPr>
        <p:spPr>
          <a:xfrm>
            <a:off x="9038451" y="2613413"/>
            <a:ext cx="1630000" cy="592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13669" name="Google Shape;13669;p19"/>
          <p:cNvSpPr txBox="1">
            <a:spLocks noGrp="1"/>
          </p:cNvSpPr>
          <p:nvPr>
            <p:ph type="subTitle" idx="1"/>
          </p:nvPr>
        </p:nvSpPr>
        <p:spPr>
          <a:xfrm>
            <a:off x="8681467" y="3328940"/>
            <a:ext cx="2344000" cy="18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 sz="1867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3670" name="Google Shape;13670;p19"/>
          <p:cNvSpPr txBox="1">
            <a:spLocks noGrp="1"/>
          </p:cNvSpPr>
          <p:nvPr>
            <p:ph type="subTitle" idx="5"/>
          </p:nvPr>
        </p:nvSpPr>
        <p:spPr>
          <a:xfrm>
            <a:off x="6161151" y="5241807"/>
            <a:ext cx="2641200" cy="18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 sz="1867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3671" name="Google Shape;13671;p19"/>
          <p:cNvSpPr txBox="1">
            <a:spLocks noGrp="1"/>
          </p:cNvSpPr>
          <p:nvPr>
            <p:ph type="subTitle" idx="6"/>
          </p:nvPr>
        </p:nvSpPr>
        <p:spPr>
          <a:xfrm>
            <a:off x="3505551" y="5241807"/>
            <a:ext cx="2404800" cy="18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 sz="1867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3672" name="Google Shape;13672;p19"/>
          <p:cNvSpPr txBox="1">
            <a:spLocks noGrp="1"/>
          </p:cNvSpPr>
          <p:nvPr>
            <p:ph type="subTitle" idx="7"/>
          </p:nvPr>
        </p:nvSpPr>
        <p:spPr>
          <a:xfrm>
            <a:off x="1136000" y="3328940"/>
            <a:ext cx="2404800" cy="18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 sz="1867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3673" name="Google Shape;13673;p19"/>
          <p:cNvSpPr txBox="1">
            <a:spLocks noGrp="1"/>
          </p:cNvSpPr>
          <p:nvPr>
            <p:ph type="title" idx="8"/>
          </p:nvPr>
        </p:nvSpPr>
        <p:spPr>
          <a:xfrm>
            <a:off x="950967" y="536448"/>
            <a:ext cx="102812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Josefin Sans Thin"/>
              <a:buNone/>
              <a:defRPr sz="4800"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Josefin Sans Thin"/>
              <a:buNone/>
              <a:defRPr sz="4800"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Josefin Sans Thin"/>
              <a:buNone/>
              <a:defRPr sz="4800"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Josefin Sans Thin"/>
              <a:buNone/>
              <a:defRPr sz="4800"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Josefin Sans Thin"/>
              <a:buNone/>
              <a:defRPr sz="4800"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Josefin Sans Thin"/>
              <a:buNone/>
              <a:defRPr sz="4800"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Josefin Sans Thin"/>
              <a:buNone/>
              <a:defRPr sz="4800"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Josefin Sans Thin"/>
              <a:buNone/>
              <a:defRPr sz="4800"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Josefin Sans Thin"/>
              <a:buNone/>
              <a:defRPr sz="4800"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1832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4312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92095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7292913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64176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366069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4344903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808007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7127537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91579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hyperlink" Target="http://ibaotu.com/ppt/" TargetMode="Externa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diagramDrawing" Target="../diagrams/drawing1.xm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4.png"/><Relationship Id="rId12" Type="http://schemas.openxmlformats.org/officeDocument/2006/relationships/diagramColors" Target="../diagrams/colors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5.jpeg"/><Relationship Id="rId10" Type="http://schemas.openxmlformats.org/officeDocument/2006/relationships/diagramLayout" Target="../diagrams/layout1.xml"/><Relationship Id="rId4" Type="http://schemas.openxmlformats.org/officeDocument/2006/relationships/hyperlink" Target="http://ibaotu.com/ppt/" TargetMode="External"/><Relationship Id="rId9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4.png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33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5.jpeg"/><Relationship Id="rId10" Type="http://schemas.openxmlformats.org/officeDocument/2006/relationships/diagramLayout" Target="../diagrams/layout2.xml"/><Relationship Id="rId4" Type="http://schemas.openxmlformats.org/officeDocument/2006/relationships/hyperlink" Target="http://ibaotu.com/ppt/" TargetMode="External"/><Relationship Id="rId9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9.png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33.png"/><Relationship Id="rId11" Type="http://schemas.openxmlformats.org/officeDocument/2006/relationships/image" Target="../media/image19.png"/><Relationship Id="rId5" Type="http://schemas.openxmlformats.org/officeDocument/2006/relationships/image" Target="../media/image15.jpeg"/><Relationship Id="rId1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hyperlink" Target="http://ibaotu.com/ppt/" TargetMode="External"/><Relationship Id="rId9" Type="http://schemas.openxmlformats.org/officeDocument/2006/relationships/image" Target="../media/image47.jpe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71804" y="2514601"/>
            <a:ext cx="71828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KHỞI ĐỘNG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9144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0DD72BD-B251-4DBE-9A6F-20F6E26D1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4535" y="-67235"/>
            <a:ext cx="12192000" cy="6858000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860372" y="1127956"/>
            <a:ext cx="6920938" cy="21001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05"/>
              </a:avLst>
            </a:prstTxWarp>
          </a:bodyPr>
          <a:lstStyle/>
          <a:p>
            <a:pPr algn="ctr">
              <a:defRPr/>
            </a:pPr>
            <a:r>
              <a:rPr lang="en-US" sz="2800" b="1" i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Times"/>
              </a:rPr>
              <a:t>      </a:t>
            </a:r>
            <a:r>
              <a:rPr lang="en-US" sz="28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>
              <a:defRPr/>
            </a:pPr>
            <a:r>
              <a:rPr lang="en-US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 KIỀU CỦA  NGUYỄN DU </a:t>
            </a:r>
            <a:endParaRPr lang="en-US" sz="2800" b="1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3331" y="3508808"/>
            <a:ext cx="484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7804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95680" y="435431"/>
            <a:ext cx="10574339" cy="304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1162050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 BỊ BÀI THUYẾT TRÌNH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  <a:tabLst>
                <a:tab pos="1162050" algn="l"/>
              </a:tabLst>
            </a:pP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i="1" dirty="0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Du</a:t>
            </a:r>
          </a:p>
          <a:p>
            <a:pPr algn="just">
              <a:lnSpc>
                <a:spcPct val="150000"/>
              </a:lnSpc>
              <a:buFontTx/>
              <a:buChar char="-"/>
              <a:tabLst>
                <a:tab pos="1162050" algn="l"/>
              </a:tabLst>
            </a:pP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500" i="1" dirty="0" smtClean="0">
                <a:latin typeface="Times New Roman" pitchFamily="18" charset="0"/>
                <a:cs typeface="Times New Roman" pitchFamily="18" charset="0"/>
              </a:rPr>
              <a:t>ự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Du</a:t>
            </a:r>
          </a:p>
          <a:p>
            <a:pPr algn="just">
              <a:lnSpc>
                <a:spcPct val="150000"/>
              </a:lnSpc>
              <a:buFontTx/>
              <a:buChar char="-"/>
              <a:tabLst>
                <a:tab pos="1162050" algn="l"/>
              </a:tabLst>
            </a:pP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>
              <a:lnSpc>
                <a:spcPct val="150000"/>
              </a:lnSpc>
              <a:buFontTx/>
              <a:buChar char="-"/>
              <a:tabLst>
                <a:tab pos="1162050" algn="l"/>
              </a:tabLst>
            </a:pP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0" y="0"/>
            <a:ext cx="437605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 BỊ Ở NHÀ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4">
            <a:extLst>
              <a:ext uri="{FF2B5EF4-FFF2-40B4-BE49-F238E27FC236}">
                <a16:creationId xmlns="" xmlns:a16="http://schemas.microsoft.com/office/drawing/2014/main" id="{CCFA169D-BEA7-4112-A466-278A5474D679}"/>
              </a:ext>
            </a:extLst>
          </p:cNvPr>
          <p:cNvSpPr>
            <a:spLocks noChangeArrowheads="1"/>
          </p:cNvSpPr>
          <p:nvPr/>
        </p:nvSpPr>
        <p:spPr bwMode="auto">
          <a:xfrm rot="19438293">
            <a:off x="580150" y="3340761"/>
            <a:ext cx="590649" cy="1123865"/>
          </a:xfrm>
          <a:prstGeom prst="curvedRightArrow">
            <a:avLst>
              <a:gd name="adj1" fmla="val 75368"/>
              <a:gd name="adj2" fmla="val 15073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1719" y="4493622"/>
            <a:ext cx="10574339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162050" algn="l"/>
              </a:tabLst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1188720" y="4029891"/>
            <a:ext cx="493630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THUYẾT TRÌNH TẠI L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55453" y="2098965"/>
            <a:ext cx="71120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XÉT, GÓP Ý VÀ KẾT LUẬN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0" r="7500" b="50174"/>
          <a:stretch>
            <a:fillRect/>
          </a:stretch>
        </p:blipFill>
        <p:spPr>
          <a:xfrm>
            <a:off x="0" y="4800600"/>
            <a:ext cx="12222480" cy="20574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241029" y="1380679"/>
            <a:ext cx="5334180" cy="2196772"/>
            <a:chOff x="4468355" y="2674828"/>
            <a:chExt cx="2795758" cy="1073201"/>
          </a:xfrm>
        </p:grpSpPr>
        <p:pic>
          <p:nvPicPr>
            <p:cNvPr id="19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355" y="2674828"/>
              <a:ext cx="2532431" cy="94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97696" y="2765935"/>
              <a:ext cx="1166417" cy="982094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4829611" y="2903303"/>
              <a:ext cx="1535155" cy="315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SG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I.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Nguyễn</a:t>
              </a:r>
              <a:r>
                <a:rPr lang="en-SG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Du </a:t>
              </a:r>
              <a:endPara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241029" y="3628166"/>
            <a:ext cx="5334180" cy="2196772"/>
            <a:chOff x="4468355" y="2674828"/>
            <a:chExt cx="2795758" cy="1073201"/>
          </a:xfrm>
        </p:grpSpPr>
        <p:pic>
          <p:nvPicPr>
            <p:cNvPr id="31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355" y="2674828"/>
              <a:ext cx="2532431" cy="94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97696" y="2765935"/>
              <a:ext cx="1166417" cy="982094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4829611" y="2918458"/>
              <a:ext cx="1707760" cy="315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SG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II.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Truyện</a:t>
              </a:r>
              <a:r>
                <a:rPr lang="en-SG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Kiều</a:t>
              </a:r>
              <a:endPara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43" name="Picture 2" descr="https://timgsa.baidu.com/timg?image&amp;quality=80&amp;size=b9999_10000&amp;sec=1497865415681&amp;di=f047c8d25a417fa970f71a5671416a43&amp;imgtype=0&amp;src=http%3A%2F%2Fs4.sinaimg.cn%2Fmw690%2F005UL6Wvgy6PqTBg2bxc3%26690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11" y="159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组合 39"/>
          <p:cNvGrpSpPr/>
          <p:nvPr/>
        </p:nvGrpSpPr>
        <p:grpSpPr>
          <a:xfrm>
            <a:off x="1971722" y="1622479"/>
            <a:ext cx="2147320" cy="3276871"/>
            <a:chOff x="9651181" y="3090947"/>
            <a:chExt cx="1601038" cy="2196773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51181" y="3090947"/>
              <a:ext cx="1601038" cy="2196773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42" name="文本框 41"/>
            <p:cNvSpPr txBox="1"/>
            <p:nvPr/>
          </p:nvSpPr>
          <p:spPr>
            <a:xfrm>
              <a:off x="10120439" y="3548662"/>
              <a:ext cx="677108" cy="11760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3200">
                  <a:latin typeface="方正清刻本悦宋简体" pitchFamily="2" charset="-122"/>
                  <a:ea typeface="方正清刻本悦宋简体" pitchFamily="2" charset="-122"/>
                </a:defRPr>
              </a:lvl1pPr>
            </a:lstStyle>
            <a:p>
              <a:r>
                <a:rPr lang="zh-CN" altLang="en-US" sz="5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548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24" y="995587"/>
            <a:ext cx="6408658" cy="4560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loud Callout 2"/>
          <p:cNvSpPr/>
          <p:nvPr/>
        </p:nvSpPr>
        <p:spPr>
          <a:xfrm>
            <a:off x="6761019" y="498762"/>
            <a:ext cx="5527963" cy="4128655"/>
          </a:xfrm>
          <a:prstGeom prst="cloudCallout">
            <a:avLst>
              <a:gd name="adj1" fmla="val -39077"/>
              <a:gd name="adj2" fmla="val 595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j-lt"/>
              </a:rPr>
              <a:t>NGUYỄN DU</a:t>
            </a:r>
          </a:p>
          <a:p>
            <a:pPr algn="ctr"/>
            <a:endParaRPr lang="vi-VN" sz="3200" b="1" u="sng" dirty="0">
              <a:latin typeface="+mj-lt"/>
            </a:endParaRPr>
          </a:p>
          <a:p>
            <a:pPr algn="ctr"/>
            <a:r>
              <a:rPr lang="vi-VN" sz="3200" i="1" dirty="0" smtClean="0">
                <a:latin typeface="+mj-lt"/>
              </a:rPr>
              <a:t>“</a:t>
            </a:r>
            <a:r>
              <a:rPr lang="en-US" sz="3200" i="1" dirty="0" err="1" smtClean="0">
                <a:latin typeface="+mj-lt"/>
              </a:rPr>
              <a:t>Đại</a:t>
            </a:r>
            <a:r>
              <a:rPr lang="en-US" sz="3200" i="1" dirty="0" smtClean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thi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hào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dân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tộc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và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Danh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nhân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văn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hóa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thế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giới</a:t>
            </a:r>
            <a:r>
              <a:rPr lang="en-US" sz="3200" i="1" dirty="0" smtClean="0">
                <a:latin typeface="+mj-lt"/>
              </a:rPr>
              <a:t>.</a:t>
            </a:r>
            <a:r>
              <a:rPr lang="vi-VN" sz="3200" i="1" dirty="0" smtClean="0">
                <a:latin typeface="HP001 5 hàng" panose="020B0603050302020204" pitchFamily="34" charset="0"/>
              </a:rPr>
              <a:t>”</a:t>
            </a:r>
            <a:endParaRPr lang="en-US" sz="3200" i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48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52955" y="1169378"/>
            <a:ext cx="902428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感谢您下载包图网平台上提供的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1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在包图网出售的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的保护，作品的所有权、版权和著作权归包图网所有，您下载的是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不得将包图网的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52955" y="4984409"/>
            <a:ext cx="729708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FF9409"/>
                </a:solidFill>
              </a:rPr>
              <a:t>更多精品</a:t>
            </a:r>
            <a:r>
              <a:rPr lang="en-US" altLang="zh-CN" b="1" dirty="0">
                <a:solidFill>
                  <a:srgbClr val="FF9409"/>
                </a:solidFill>
              </a:rPr>
              <a:t>PPT</a:t>
            </a:r>
            <a:r>
              <a:rPr lang="zh-CN" altLang="en-US" b="1" dirty="0">
                <a:solidFill>
                  <a:srgbClr val="FF9409"/>
                </a:solidFill>
              </a:rPr>
              <a:t>模板：</a:t>
            </a:r>
            <a:r>
              <a:rPr lang="en-US" altLang="zh-CN" b="1" dirty="0">
                <a:solidFill>
                  <a:schemeClr val="bg1"/>
                </a:solidFill>
                <a:hlinkClick r:id="rId4"/>
              </a:rPr>
              <a:t>http://ibaotu.com/ppt/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313097" y="4984409"/>
            <a:ext cx="1364139" cy="369332"/>
            <a:chOff x="8158550" y="5010841"/>
            <a:chExt cx="1364139" cy="369332"/>
          </a:xfrm>
          <a:effectLst/>
        </p:grpSpPr>
        <p:sp>
          <p:nvSpPr>
            <p:cNvPr id="5" name="矩形: 圆角 4"/>
            <p:cNvSpPr/>
            <p:nvPr/>
          </p:nvSpPr>
          <p:spPr>
            <a:xfrm>
              <a:off x="8158550" y="5010841"/>
              <a:ext cx="1336431" cy="3429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278621" y="5010841"/>
              <a:ext cx="1244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4"/>
                </a:rPr>
                <a:t>点击进入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340" b="32"/>
          <a:stretch>
            <a:fillRect/>
          </a:stretch>
        </p:blipFill>
        <p:spPr>
          <a:xfrm rot="16200000">
            <a:off x="2668928" y="-2665070"/>
            <a:ext cx="6858001" cy="121881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57" y="1038858"/>
            <a:ext cx="5446837" cy="41312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13294" y="747589"/>
            <a:ext cx="1117812" cy="109119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713220" y="996027"/>
            <a:ext cx="90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320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01</a:t>
            </a:r>
            <a:endParaRPr lang="zh-CN" altLang="en-US" sz="32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32816" y="2101106"/>
            <a:ext cx="1117812" cy="109119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89174" y="2363079"/>
            <a:ext cx="90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3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02</a:t>
            </a:r>
            <a:endParaRPr lang="zh-CN" altLang="en-US" sz="32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41318" y="3381354"/>
            <a:ext cx="1117812" cy="109119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587303" y="3623503"/>
            <a:ext cx="115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320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03</a:t>
            </a:r>
            <a:endParaRPr lang="zh-CN" altLang="en-US" sz="3200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081" y="2132773"/>
            <a:ext cx="5422741" cy="42499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2132" flipH="1">
            <a:off x="-74997" y="-35169"/>
            <a:ext cx="1910056" cy="261900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2132" flipH="1">
            <a:off x="783514" y="-76653"/>
            <a:ext cx="1390293" cy="19063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721" y="3513856"/>
            <a:ext cx="4538893" cy="28005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8766" y="1479176"/>
            <a:ext cx="1947386" cy="423233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7271" y="2132772"/>
            <a:ext cx="1531393" cy="467998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2233" y="2556558"/>
            <a:ext cx="4782667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914400"/>
            <a:r>
              <a:rPr lang="vi-VN" altLang="zh-CN" sz="5400" b="1" dirty="0" smtClean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I. CUỘC ĐỜI</a:t>
            </a:r>
            <a:endParaRPr lang="zh-CN" altLang="en-US" sz="5400" b="1" dirty="0">
              <a:solidFill>
                <a:prstClr val="black"/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rot="16200000">
            <a:off x="7114585" y="660932"/>
            <a:ext cx="770532" cy="13225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vi-VN" altLang="zh-CN" sz="3200" i="1" smtClean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Tiểu sử</a:t>
            </a:r>
            <a:endParaRPr lang="zh-CN" altLang="en-US" sz="3200" i="1" dirty="0">
              <a:solidFill>
                <a:prstClr val="black"/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rot="16200000">
            <a:off x="8399748" y="625543"/>
            <a:ext cx="824841" cy="39887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vi-VN" altLang="zh-CN" sz="3200" i="1" dirty="0" smtClean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Quê hương và gia đình</a:t>
            </a:r>
            <a:endParaRPr lang="zh-CN" altLang="en-US" sz="3200" i="1" dirty="0">
              <a:solidFill>
                <a:prstClr val="black"/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rot="16200000">
            <a:off x="8288736" y="2943507"/>
            <a:ext cx="1384995" cy="4565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defRPr sz="3200" b="1">
                <a:latin typeface="禹卫书法行书简体" panose="02000603000000000000" pitchFamily="2" charset="-122"/>
                <a:ea typeface="禹卫书法行书简体" panose="02000603000000000000" pitchFamily="2" charset="-122"/>
              </a:defRPr>
            </a:lvl1pPr>
          </a:lstStyle>
          <a:p>
            <a:pPr lvl="0" algn="l" defTabSz="914400">
              <a:defRPr/>
            </a:pPr>
            <a:r>
              <a:rPr lang="vi-VN" altLang="zh-CN" sz="3000" b="0" i="1" kern="0" dirty="0" smtClean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Những yếu tố kết tinh nên thiên tài văn học Nguyễn Du</a:t>
            </a:r>
            <a:endParaRPr kumimoji="0" lang="zh-CN" altLang="en-US" sz="3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Microsoft YaHei UI" panose="020B0503020204020204" pitchFamily="34" charset="-122"/>
            </a:endParaRPr>
          </a:p>
        </p:txBody>
      </p:sp>
      <p:pic>
        <p:nvPicPr>
          <p:cNvPr id="27" name="图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64449" y="4680758"/>
            <a:ext cx="1117812" cy="10911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35043" y="4946007"/>
            <a:ext cx="643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3200" b="1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04</a:t>
            </a:r>
            <a:endParaRPr lang="zh-CN" altLang="en-US" sz="3200" b="1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35" name="文本框 21"/>
          <p:cNvSpPr txBox="1"/>
          <p:nvPr/>
        </p:nvSpPr>
        <p:spPr>
          <a:xfrm rot="16200000">
            <a:off x="7910127" y="2304734"/>
            <a:ext cx="784830" cy="29695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dist">
              <a:lnSpc>
                <a:spcPct val="130000"/>
              </a:lnSpc>
              <a:defRPr sz="3200" b="1">
                <a:latin typeface="禹卫书法行书简体" panose="02000603000000000000" pitchFamily="2" charset="-122"/>
                <a:ea typeface="禹卫书法行书简体" panose="02000603000000000000" pitchFamily="2" charset="-122"/>
              </a:defRPr>
            </a:lvl1pPr>
          </a:lstStyle>
          <a:p>
            <a:pPr lvl="0" algn="l" defTabSz="914400">
              <a:defRPr/>
            </a:pPr>
            <a:r>
              <a:rPr lang="vi-VN" altLang="zh-CN" sz="3000" b="0" i="1" kern="0" noProof="0" dirty="0" smtClean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Bản thân</a:t>
            </a:r>
            <a:endParaRPr kumimoji="0" lang="zh-CN" altLang="en-US" sz="3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9945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15" grpId="0"/>
      <p:bldP spid="17" grpId="0"/>
      <p:bldP spid="10" grpId="0"/>
      <p:bldP spid="20" grpId="0"/>
      <p:bldP spid="21" grpId="0"/>
      <p:bldP spid="22" grpId="0"/>
      <p:bldP spid="2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10666" y="658801"/>
            <a:ext cx="1035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1. Tiểu sử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5089724" y="1300081"/>
            <a:ext cx="5811695" cy="82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16" tIns="40808" rIns="81616" bIns="40808" anchor="ctr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(1765 – 1820)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spc="-150" dirty="0">
              <a:solidFill>
                <a:srgbClr val="00000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407296" y="1519680"/>
            <a:ext cx="725495" cy="654084"/>
            <a:chOff x="2854652" y="992964"/>
            <a:chExt cx="540761" cy="487533"/>
          </a:xfrm>
        </p:grpSpPr>
        <p:pic>
          <p:nvPicPr>
            <p:cNvPr id="14" name="Picture 2" descr="C:\Users\Thinkpad\Desktop\PNG\1_0004_图层-1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652" y="992964"/>
              <a:ext cx="540761" cy="48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2895736" y="1082621"/>
              <a:ext cx="419544" cy="244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1616" tIns="40808" rIns="81616" bIns="40808" anchor="ctr">
              <a:spAutoFit/>
            </a:bodyPr>
            <a:lstStyle/>
            <a:p>
              <a:pPr algn="ctr" defTabSz="815975">
                <a:lnSpc>
                  <a:spcPct val="80000"/>
                </a:lnSpc>
              </a:pPr>
              <a:r>
                <a:rPr lang="zh-CN" altLang="en-US" sz="2000" b="1" spc="-15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隶书" panose="02010800040101010101" pitchFamily="2" charset="-122"/>
                  <a:cs typeface="Times New Roman" panose="02020603050405020304" pitchFamily="18" charset="0"/>
                </a:rPr>
                <a:t>一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26458" y="2492651"/>
            <a:ext cx="725495" cy="654084"/>
            <a:chOff x="2854652" y="992964"/>
            <a:chExt cx="540761" cy="487533"/>
          </a:xfrm>
        </p:grpSpPr>
        <p:pic>
          <p:nvPicPr>
            <p:cNvPr id="17" name="Picture 2" descr="C:\Users\Thinkpad\Desktop\PNG\1_0004_图层-1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652" y="992964"/>
              <a:ext cx="540761" cy="48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2895736" y="1082622"/>
              <a:ext cx="419544" cy="244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1616" tIns="40808" rIns="81616" bIns="40808" anchor="ctr">
              <a:spAutoFit/>
            </a:bodyPr>
            <a:lstStyle/>
            <a:p>
              <a:pPr algn="ctr" defTabSz="815975">
                <a:lnSpc>
                  <a:spcPct val="80000"/>
                </a:lnSpc>
              </a:pPr>
              <a:r>
                <a:rPr lang="zh-CN" altLang="en-US" sz="2000" b="1" spc="-15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隶书" panose="02010800040101010101" pitchFamily="2" charset="-122"/>
                  <a:cs typeface="Times New Roman" panose="02020603050405020304" pitchFamily="18" charset="0"/>
                </a:rPr>
                <a:t>二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64229" y="3333261"/>
            <a:ext cx="725495" cy="654084"/>
            <a:chOff x="2854652" y="992964"/>
            <a:chExt cx="540761" cy="487533"/>
          </a:xfrm>
        </p:grpSpPr>
        <p:pic>
          <p:nvPicPr>
            <p:cNvPr id="20" name="Picture 2" descr="C:\Users\Thinkpad\Desktop\PNG\1_0004_图层-1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652" y="992964"/>
              <a:ext cx="540761" cy="48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2895736" y="1082622"/>
              <a:ext cx="419544" cy="244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1616" tIns="40808" rIns="81616" bIns="40808" anchor="ctr">
              <a:spAutoFit/>
            </a:bodyPr>
            <a:lstStyle/>
            <a:p>
              <a:pPr algn="ctr" defTabSz="815975">
                <a:lnSpc>
                  <a:spcPct val="80000"/>
                </a:lnSpc>
              </a:pPr>
              <a:r>
                <a:rPr lang="zh-CN" altLang="en-US" sz="2000" b="1" spc="-15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隶书" panose="02010800040101010101" pitchFamily="2" charset="-122"/>
                  <a:cs typeface="Times New Roman" panose="02020603050405020304" pitchFamily="18" charset="0"/>
                </a:rPr>
                <a:t>三</a:t>
              </a:r>
            </a:p>
          </p:txBody>
        </p:sp>
      </p:grp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982216" y="3165221"/>
            <a:ext cx="6741315" cy="67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16" tIns="40808" rIns="81616" bIns="40808" anchor="ctr">
            <a:spAutoFit/>
          </a:bodyPr>
          <a:lstStyle/>
          <a:p>
            <a:pPr defTabSz="815975">
              <a:lnSpc>
                <a:spcPct val="8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400" spc="-150" dirty="0">
              <a:solidFill>
                <a:srgbClr val="00000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4462415" y="2452681"/>
            <a:ext cx="5879492" cy="67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16" tIns="40808" rIns="81616" bIns="40808" anchor="ctr">
            <a:spAutoFit/>
          </a:bodyPr>
          <a:lstStyle/>
          <a:p>
            <a:pPr defTabSz="815975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400" spc="-150" dirty="0">
              <a:solidFill>
                <a:srgbClr val="00000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586" b="13913"/>
          <a:stretch>
            <a:fillRect/>
          </a:stretch>
        </p:blipFill>
        <p:spPr bwMode="auto">
          <a:xfrm flipH="1">
            <a:off x="1335137" y="1085631"/>
            <a:ext cx="3897064" cy="44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2132" flipH="1">
            <a:off x="-337829" y="-87802"/>
            <a:ext cx="1390293" cy="190632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801" y="-111385"/>
            <a:ext cx="2288287" cy="3268981"/>
          </a:xfrm>
          <a:prstGeom prst="rect">
            <a:avLst/>
          </a:prstGeom>
        </p:spPr>
      </p:pic>
      <p:sp>
        <p:nvSpPr>
          <p:cNvPr id="35" name="文本框 9"/>
          <p:cNvSpPr txBox="1"/>
          <p:nvPr/>
        </p:nvSpPr>
        <p:spPr>
          <a:xfrm>
            <a:off x="3295912" y="78096"/>
            <a:ext cx="478266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914400"/>
            <a:r>
              <a:rPr lang="vi-VN" altLang="zh-CN" sz="2800" b="1" dirty="0" smtClean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I. CUỘC ĐỜI</a:t>
            </a:r>
            <a:endParaRPr lang="zh-CN" altLang="en-US" sz="2800" b="1" dirty="0">
              <a:solidFill>
                <a:prstClr val="black"/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3010" y="6057781"/>
            <a:ext cx="7835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3827" y="3872364"/>
            <a:ext cx="7103909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 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Cha: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Nghiễm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Tể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Tướng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triều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</a:t>
            </a:r>
            <a:r>
              <a:rPr lang="en-US" sz="23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3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3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3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Khản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3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23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3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23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giỏi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có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hội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họa</a:t>
            </a:r>
            <a:endParaRPr lang="vi-VN" sz="23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vi-VN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Ninh,thông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xinh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3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nết</a:t>
            </a: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23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xướng</a:t>
            </a:r>
            <a:endParaRPr lang="en-US" sz="2300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9630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8" grpId="0"/>
      <p:bldP spid="31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-35120"/>
            <a:ext cx="10515600" cy="890469"/>
          </a:xfrm>
        </p:spPr>
        <p:txBody>
          <a:bodyPr>
            <a:normAutofit/>
          </a:bodyPr>
          <a:lstStyle/>
          <a:p>
            <a:pPr algn="ctr"/>
            <a:r>
              <a:rPr lang="vi-VN" sz="2600" b="1" dirty="0" smtClean="0"/>
              <a:t>I. CUỘC ĐỜI</a:t>
            </a:r>
            <a:br>
              <a:rPr lang="vi-VN" sz="2600" b="1" dirty="0" smtClean="0"/>
            </a:br>
            <a:r>
              <a:rPr lang="vi-VN" sz="2600" b="1" dirty="0" smtClean="0"/>
              <a:t>2. Quê hương và gia đình</a:t>
            </a:r>
            <a:endParaRPr lang="en-US" sz="2600" b="1" dirty="0"/>
          </a:p>
        </p:txBody>
      </p:sp>
      <p:sp>
        <p:nvSpPr>
          <p:cNvPr id="4" name="Cloud 3"/>
          <p:cNvSpPr/>
          <p:nvPr/>
        </p:nvSpPr>
        <p:spPr>
          <a:xfrm>
            <a:off x="316362" y="803250"/>
            <a:ext cx="2175164" cy="123925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smtClean="0">
                <a:latin typeface="+mj-lt"/>
              </a:rPr>
              <a:t>Quê cha</a:t>
            </a:r>
          </a:p>
          <a:p>
            <a:pPr algn="ctr"/>
            <a:r>
              <a:rPr lang="vi-VN" sz="2200" b="1" smtClean="0">
                <a:latin typeface="+mj-lt"/>
              </a:rPr>
              <a:t>HÀ TĨNH</a:t>
            </a:r>
            <a:endParaRPr lang="en-US" sz="2200" b="1">
              <a:latin typeface="+mj-lt"/>
            </a:endParaRPr>
          </a:p>
        </p:txBody>
      </p:sp>
      <p:sp>
        <p:nvSpPr>
          <p:cNvPr id="5" name="Cloud 4"/>
          <p:cNvSpPr/>
          <p:nvPr/>
        </p:nvSpPr>
        <p:spPr>
          <a:xfrm>
            <a:off x="8969577" y="1422879"/>
            <a:ext cx="3222423" cy="158562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smtClean="0">
                <a:latin typeface="+mj-lt"/>
              </a:rPr>
              <a:t>Nơi sinh ra và lớn lên</a:t>
            </a:r>
          </a:p>
          <a:p>
            <a:pPr algn="ctr"/>
            <a:r>
              <a:rPr lang="vi-VN" sz="2200" b="1" smtClean="0">
                <a:latin typeface="+mj-lt"/>
              </a:rPr>
              <a:t>THĂNG LONG</a:t>
            </a:r>
            <a:endParaRPr lang="en-US" sz="2200" b="1">
              <a:latin typeface="+mj-lt"/>
            </a:endParaRPr>
          </a:p>
        </p:txBody>
      </p:sp>
      <p:sp>
        <p:nvSpPr>
          <p:cNvPr id="6" name="Cloud 5"/>
          <p:cNvSpPr/>
          <p:nvPr/>
        </p:nvSpPr>
        <p:spPr>
          <a:xfrm>
            <a:off x="6105150" y="827908"/>
            <a:ext cx="2646219" cy="123925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smtClean="0">
                <a:latin typeface="+mj-lt"/>
              </a:rPr>
              <a:t>Quê vợ</a:t>
            </a:r>
          </a:p>
          <a:p>
            <a:pPr algn="ctr"/>
            <a:r>
              <a:rPr lang="vi-VN" sz="2200" b="1" smtClean="0">
                <a:latin typeface="+mj-lt"/>
              </a:rPr>
              <a:t>THÁI BÌNH</a:t>
            </a:r>
          </a:p>
          <a:p>
            <a:pPr algn="ctr"/>
            <a:endParaRPr lang="en-US" sz="2200" b="1">
              <a:latin typeface="+mj-lt"/>
            </a:endParaRPr>
          </a:p>
        </p:txBody>
      </p:sp>
      <p:sp>
        <p:nvSpPr>
          <p:cNvPr id="7" name="Cloud 6"/>
          <p:cNvSpPr/>
          <p:nvPr/>
        </p:nvSpPr>
        <p:spPr>
          <a:xfrm>
            <a:off x="3191226" y="1526736"/>
            <a:ext cx="2535382" cy="123925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dirty="0" smtClean="0">
                <a:latin typeface="+mj-lt"/>
              </a:rPr>
              <a:t>Quê mẹ</a:t>
            </a:r>
          </a:p>
          <a:p>
            <a:pPr algn="ctr"/>
            <a:r>
              <a:rPr lang="vi-VN" sz="2200" b="1" dirty="0" smtClean="0">
                <a:latin typeface="+mj-lt"/>
              </a:rPr>
              <a:t>BẮC NINH</a:t>
            </a:r>
          </a:p>
          <a:p>
            <a:pPr algn="ctr"/>
            <a:endParaRPr lang="en-US" sz="2200" b="1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31" y="2215689"/>
            <a:ext cx="2743227" cy="3034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  <a:prstDash val="lg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spc="119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Mảnh đất “địa linh sinh nhân kiệt”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Mảnh đất với những người cần cù, chăm chỉ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b="1" i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 Tài giỏi, giản dị, mộc mạc 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15410" y="2813092"/>
            <a:ext cx="2319214" cy="32426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  <a:prstDash val="lg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vi-VN" sz="2200">
                <a:latin typeface="+mj-lt"/>
              </a:rPr>
              <a:t>Cái nôi văn hoá văn học dân gian</a:t>
            </a:r>
            <a:r>
              <a:rPr lang="en-US" sz="2200">
                <a:latin typeface="+mj-lt"/>
              </a:rPr>
              <a:t> </a:t>
            </a:r>
          </a:p>
          <a:p>
            <a:r>
              <a:rPr lang="en-US" sz="2200" b="1" i="1">
                <a:latin typeface="+mj-lt"/>
                <a:sym typeface="Wingdings"/>
              </a:rPr>
              <a:t> </a:t>
            </a:r>
            <a:r>
              <a:rPr lang="en-US" sz="2200" b="1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H</a:t>
            </a:r>
            <a:r>
              <a:rPr lang="vi-VN" sz="2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iểu biết sâu sắc về văn hoá văn học dân tộc. Giọng thơ ngọt ngào, tha thiết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92754" y="2146365"/>
            <a:ext cx="2484839" cy="2563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vi-VN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hiều </a:t>
            </a: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văn hóa.</a:t>
            </a:r>
            <a:r>
              <a:rPr lang="en-US" sz="2400"/>
              <a:t/>
            </a:r>
            <a:br>
              <a:rPr lang="en-US" sz="2400"/>
            </a:br>
            <a:r>
              <a:rPr lang="en-US" sz="22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 </a:t>
            </a:r>
            <a:r>
              <a:rPr lang="vi-VN" sz="2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Đ</a:t>
            </a:r>
            <a:r>
              <a:rPr lang="vi-VN" sz="2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tiếp xúc và thấu hiểu về cuộc đời của nhân dân lao động</a:t>
            </a:r>
            <a:endParaRPr lang="en-US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09188" y="3152529"/>
            <a:ext cx="2743200" cy="264777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vi-VN" sz="2200" dirty="0">
                <a:solidFill>
                  <a:schemeClr val="tx1"/>
                </a:solidFill>
                <a:latin typeface="+mj-lt"/>
              </a:rPr>
              <a:t>Cái nôi văn hoá văn học dân gian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sz="2200" b="1" i="1" dirty="0">
                <a:solidFill>
                  <a:schemeClr val="tx1"/>
                </a:solidFill>
                <a:latin typeface="+mj-lt"/>
                <a:sym typeface="Wingdings"/>
              </a:rPr>
              <a:t> </a:t>
            </a:r>
            <a:r>
              <a:rPr 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H</a:t>
            </a:r>
            <a:r>
              <a:rPr lang="vi-VN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 biết sâu sắc về văn hoá văn học dân tộc. Giọng thơ ngọt ngào, tha thiết</a:t>
            </a:r>
            <a:endParaRPr lang="en-US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961029" y="5944328"/>
            <a:ext cx="10995443" cy="101603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 smtClean="0">
                <a:solidFill>
                  <a:srgbClr val="FF0000"/>
                </a:solidFill>
                <a:latin typeface="+mj-lt"/>
              </a:rPr>
              <a:t>=&gt; Nguyễn Du may mắn được tiếp nhận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solidFill>
                  <a:srgbClr val="FF0000"/>
                </a:solidFill>
                <a:latin typeface="+mj-lt"/>
              </a:rPr>
              <a:t>truyền thống văn hóa </a:t>
            </a:r>
            <a:endParaRPr lang="en-US" sz="28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556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A87E870-3EBA-4CA7-9E95-980D2890D927}"/>
              </a:ext>
            </a:extLst>
          </p:cNvPr>
          <p:cNvSpPr/>
          <p:nvPr/>
        </p:nvSpPr>
        <p:spPr>
          <a:xfrm>
            <a:off x="962741" y="118870"/>
            <a:ext cx="9988055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vi-VN" altLang="zh-CN" sz="3200" b="1">
                <a:solidFill>
                  <a:schemeClr val="accent6">
                    <a:lumMod val="50000"/>
                  </a:schemeClr>
                </a:solidFill>
                <a:latin typeface="+mj-lt"/>
                <a:ea typeface="义启橙啧啧体" panose="02010600010101010101" pitchFamily="2" charset="-128"/>
              </a:rPr>
              <a:t>3</a:t>
            </a:r>
            <a:r>
              <a:rPr lang="vi-VN" altLang="zh-CN" sz="3200" b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义启橙啧啧体" panose="02010600010101010101" pitchFamily="2" charset="-128"/>
              </a:rPr>
              <a:t>. Bản thân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+mj-lt"/>
              <a:ea typeface="义启橙啧啧体" panose="02010600010101010101" pitchFamily="2" charset="-128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0934B270-B56D-4DA5-89AC-AD4723EAD7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80" t="53092" r="14050"/>
          <a:stretch/>
        </p:blipFill>
        <p:spPr>
          <a:xfrm flipH="1">
            <a:off x="-345536" y="4053824"/>
            <a:ext cx="2349386" cy="285913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6D10F699-07CE-44DD-AAD4-FE2A26058E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80" t="61957" r="14050"/>
          <a:stretch/>
        </p:blipFill>
        <p:spPr>
          <a:xfrm>
            <a:off x="10234488" y="4622277"/>
            <a:ext cx="2349386" cy="231879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047E7E13-063F-420D-B363-AF1C2875C8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27664"/>
            <a:ext cx="12192000" cy="163033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8160128"/>
              </p:ext>
            </p:extLst>
          </p:nvPr>
        </p:nvGraphicFramePr>
        <p:xfrm>
          <a:off x="712615" y="767546"/>
          <a:ext cx="11103262" cy="478138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14559"/>
                <a:gridCol w="3549471"/>
                <a:gridCol w="4739232"/>
              </a:tblGrid>
              <a:tr h="371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Giai </a:t>
                      </a:r>
                      <a:r>
                        <a:rPr lang="vi-VN" sz="2400" smtClean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đoạn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4" marR="337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Đặc điểm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4" marR="337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Sự ảnh hưởng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4" marR="33784" marT="0" marB="0"/>
                </a:tc>
              </a:tr>
              <a:tr h="1154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4" marR="337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4" marR="337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4" marR="33784" marT="0" marB="0"/>
                </a:tc>
              </a:tr>
              <a:tr h="15390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4" marR="337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4" marR="337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4" marR="33784" marT="0" marB="0"/>
                </a:tc>
              </a:tr>
              <a:tr h="1667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4" marR="337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4" marR="337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4" marR="33784" marT="0" marB="0"/>
                </a:tc>
              </a:tr>
            </a:tbl>
          </a:graphicData>
        </a:graphic>
      </p:graphicFrame>
      <p:sp>
        <p:nvSpPr>
          <p:cNvPr id="3" name="Wave 2"/>
          <p:cNvSpPr/>
          <p:nvPr/>
        </p:nvSpPr>
        <p:spPr>
          <a:xfrm>
            <a:off x="2160416" y="5680052"/>
            <a:ext cx="8452349" cy="1143000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200" b="1" i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 Cuộc đời Nguyễn Du  trải qua nhiều biến cố thăng trầm nhưng chính hoàn cảnh ấy tạo cho ông vốn sống phong phú, tâm hồn sâu sắc.</a:t>
            </a:r>
            <a:endParaRPr lang="zh-CN" altLang="en-US" sz="2200" b="1" i="1" dirty="0">
              <a:solidFill>
                <a:srgbClr val="F9E7C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1" name="文本框 19"/>
          <p:cNvSpPr txBox="1"/>
          <p:nvPr/>
        </p:nvSpPr>
        <p:spPr>
          <a:xfrm rot="16200000">
            <a:off x="1696443" y="86363"/>
            <a:ext cx="927946" cy="30481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100" b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 thơ ấu và thanh niên (1765 – 1789</a:t>
            </a:r>
            <a:r>
              <a:rPr lang="vi-VN" sz="2100" b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100" b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3419" y="2578473"/>
            <a:ext cx="2254143" cy="835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100" b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Mười năm gió bụi</a:t>
            </a:r>
            <a:br>
              <a:rPr lang="en-US" sz="2100" b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b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(1789 – 1802)</a:t>
            </a:r>
            <a:endParaRPr lang="en-US" sz="2100" b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1520" y="3960973"/>
            <a:ext cx="2480249" cy="120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100" b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khi ra làm quan triều Nguyễn</a:t>
            </a:r>
            <a:endParaRPr lang="vi-VN" sz="2100" b="1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100" b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(1802 – 1820)</a:t>
            </a:r>
            <a:endParaRPr lang="en-US" sz="2100" b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41190" y="1098893"/>
            <a:ext cx="3651044" cy="120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vi-VN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 sung túc, hào hoa ở kinh thành Thăng Long trong gia đình quyền quý</a:t>
            </a:r>
            <a:r>
              <a:rPr lang="vi-VN" sz="21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88232" y="1098893"/>
            <a:ext cx="4701985" cy="120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 điều kiện để có những hiểu biết về cuộc sống </a:t>
            </a:r>
            <a:r>
              <a:rPr lang="vi-VN" sz="21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 lưu,</a:t>
            </a:r>
            <a:r>
              <a:rPr lang="vi-VN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hào hoa</a:t>
            </a:r>
            <a:r>
              <a:rPr lang="vi-VN" sz="21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 giới</a:t>
            </a:r>
            <a:r>
              <a:rPr lang="vi-VN" sz="2100" i="1" baseline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quý tộc phong</a:t>
            </a:r>
            <a:r>
              <a:rPr lang="vi-VN" sz="2100" i="1" baseline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100" i="1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92503" y="2549711"/>
            <a:ext cx="3473823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US" sz="22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 cuộc đời nghèo khổ, phong trần, gió bụi</a:t>
            </a:r>
            <a:endParaRPr lang="en-US" sz="2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58322" y="2309125"/>
            <a:ext cx="463189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Đem lại cho N</a:t>
            </a:r>
            <a:r>
              <a:rPr lang="vi-VN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guyễn</a:t>
            </a:r>
            <a:r>
              <a:rPr lang="vi-VN" sz="2100" i="1" baseline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vốn sống thực</a:t>
            </a:r>
            <a:r>
              <a:rPr lang="vi-VN" sz="2100" i="1" baseline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 gần</a:t>
            </a:r>
            <a:r>
              <a:rPr lang="vi-VN" sz="2100" i="1" baseline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gũi với</a:t>
            </a:r>
            <a:r>
              <a:rPr lang="vi-VN" sz="2100" i="1" baseline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quần chúng,</a:t>
            </a:r>
            <a:r>
              <a:rPr lang="vi-VN" sz="2100" i="1" baseline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 tập ngôn</a:t>
            </a:r>
            <a:r>
              <a:rPr lang="vi-VN" sz="2100" i="1" baseline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 tộc và</a:t>
            </a:r>
            <a:r>
              <a:rPr lang="vi-VN" sz="2100" i="1" baseline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thôi thúc ông</a:t>
            </a:r>
            <a:r>
              <a:rPr lang="vi-VN" sz="2100" i="1" baseline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suy ngẫm về</a:t>
            </a:r>
            <a:r>
              <a:rPr lang="vi-VN" sz="2100" i="1" baseline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đời con</a:t>
            </a:r>
            <a:r>
              <a:rPr lang="vi-VN" sz="2100" i="1" baseline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i="1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92503" y="3851297"/>
            <a:ext cx="363863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US" sz="21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 nhiều chức vụ cao, được đi nhiều nơi, được cử làm chánh sứ sang Trung Quốc.</a:t>
            </a:r>
            <a:endParaRPr lang="vi-VN" sz="21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US" sz="21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 tại Huế </a:t>
            </a:r>
            <a:r>
              <a:rPr lang="vi-VN" sz="21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1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1820</a:t>
            </a:r>
            <a:r>
              <a:rPr lang="vi-VN" sz="21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00714" y="4146793"/>
            <a:ext cx="4689503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Giúp ông mở</a:t>
            </a:r>
            <a:r>
              <a:rPr lang="vi-VN" sz="2100" i="1" baseline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mang,nâng tầm</a:t>
            </a:r>
            <a:r>
              <a:rPr lang="vi-VN" sz="2100" i="1" baseline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khái quát về</a:t>
            </a:r>
            <a:r>
              <a:rPr lang="vi-VN" sz="2100" i="1" baseline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xã hội, con</a:t>
            </a:r>
            <a:r>
              <a:rPr lang="vi-VN" sz="2100" i="1" baseline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100" i="1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2132" flipH="1">
            <a:off x="-60970" y="28931"/>
            <a:ext cx="834345" cy="232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6049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21" grpId="0"/>
      <p:bldP spid="6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713771" y="106394"/>
            <a:ext cx="10635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2800" b="1" i="1" kern="0" dirty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4</a:t>
            </a:r>
            <a:r>
              <a:rPr lang="vi-VN" altLang="zh-CN" sz="2800" b="1" i="1" kern="0" dirty="0" smtClean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. </a:t>
            </a:r>
            <a:r>
              <a:rPr lang="vi-VN" altLang="zh-CN" sz="2800" b="1" i="1" kern="0" dirty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Những yếu tố kết tinh n</a:t>
            </a:r>
            <a:r>
              <a:rPr lang="vi-VN" altLang="zh-CN" sz="2800" b="1" i="1" kern="0" dirty="0" smtClean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ên </a:t>
            </a:r>
            <a:r>
              <a:rPr lang="vi-VN" altLang="zh-CN" sz="2800" b="1" i="1" kern="0" dirty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thiên tài văn học Nguyễn Du</a:t>
            </a:r>
            <a:endParaRPr lang="zh-CN" altLang="en-US" sz="2800" b="1" i="1" kern="0" dirty="0">
              <a:solidFill>
                <a:prstClr val="black"/>
              </a:solidFill>
              <a:latin typeface="+mj-lt"/>
              <a:ea typeface="Microsoft YaHei UI" panose="020B0503020204020204" pitchFamily="34" charset="-122"/>
            </a:endParaRPr>
          </a:p>
        </p:txBody>
      </p:sp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1304926" y="3382960"/>
            <a:ext cx="9510712" cy="457199"/>
            <a:chOff x="822" y="2131"/>
            <a:chExt cx="5991" cy="288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26" name="Freeform 5"/>
            <p:cNvSpPr/>
            <p:nvPr/>
          </p:nvSpPr>
          <p:spPr bwMode="auto">
            <a:xfrm>
              <a:off x="4248" y="2199"/>
              <a:ext cx="25" cy="20"/>
            </a:xfrm>
            <a:custGeom>
              <a:avLst/>
              <a:gdLst>
                <a:gd name="T0" fmla="*/ 1 w 8"/>
                <a:gd name="T1" fmla="*/ 4 h 6"/>
                <a:gd name="T2" fmla="*/ 4 w 8"/>
                <a:gd name="T3" fmla="*/ 1 h 6"/>
                <a:gd name="T4" fmla="*/ 8 w 8"/>
                <a:gd name="T5" fmla="*/ 3 h 6"/>
                <a:gd name="T6" fmla="*/ 1 w 8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1" y="4"/>
                  </a:moveTo>
                  <a:cubicBezTo>
                    <a:pt x="0" y="1"/>
                    <a:pt x="5" y="4"/>
                    <a:pt x="4" y="1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7" y="6"/>
                    <a:pt x="2" y="6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990" y="2206"/>
              <a:ext cx="28" cy="16"/>
            </a:xfrm>
            <a:custGeom>
              <a:avLst/>
              <a:gdLst>
                <a:gd name="T0" fmla="*/ 9 w 9"/>
                <a:gd name="T1" fmla="*/ 3 h 5"/>
                <a:gd name="T2" fmla="*/ 0 w 9"/>
                <a:gd name="T3" fmla="*/ 4 h 5"/>
                <a:gd name="T4" fmla="*/ 9 w 9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5"/>
                    <a:pt x="3" y="1"/>
                    <a:pt x="0" y="4"/>
                  </a:cubicBezTo>
                  <a:cubicBezTo>
                    <a:pt x="1" y="0"/>
                    <a:pt x="7" y="2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5114" y="2180"/>
              <a:ext cx="28" cy="10"/>
            </a:xfrm>
            <a:custGeom>
              <a:avLst/>
              <a:gdLst>
                <a:gd name="T0" fmla="*/ 9 w 9"/>
                <a:gd name="T1" fmla="*/ 1 h 3"/>
                <a:gd name="T2" fmla="*/ 0 w 9"/>
                <a:gd name="T3" fmla="*/ 2 h 3"/>
                <a:gd name="T4" fmla="*/ 9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8" y="3"/>
                    <a:pt x="3" y="2"/>
                    <a:pt x="0" y="2"/>
                  </a:cubicBezTo>
                  <a:cubicBezTo>
                    <a:pt x="1" y="0"/>
                    <a:pt x="6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2309" y="2131"/>
              <a:ext cx="19" cy="29"/>
            </a:xfrm>
            <a:custGeom>
              <a:avLst/>
              <a:gdLst>
                <a:gd name="T0" fmla="*/ 6 w 6"/>
                <a:gd name="T1" fmla="*/ 7 h 9"/>
                <a:gd name="T2" fmla="*/ 6 w 6"/>
                <a:gd name="T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9">
                  <a:moveTo>
                    <a:pt x="6" y="7"/>
                  </a:moveTo>
                  <a:cubicBezTo>
                    <a:pt x="0" y="9"/>
                    <a:pt x="2" y="0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81" y="2135"/>
              <a:ext cx="5932" cy="284"/>
            </a:xfrm>
            <a:custGeom>
              <a:avLst/>
              <a:gdLst>
                <a:gd name="T0" fmla="*/ 6 w 1903"/>
                <a:gd name="T1" fmla="*/ 41 h 88"/>
                <a:gd name="T2" fmla="*/ 0 w 1903"/>
                <a:gd name="T3" fmla="*/ 44 h 88"/>
                <a:gd name="T4" fmla="*/ 213 w 1903"/>
                <a:gd name="T5" fmla="*/ 63 h 88"/>
                <a:gd name="T6" fmla="*/ 959 w 1903"/>
                <a:gd name="T7" fmla="*/ 79 h 88"/>
                <a:gd name="T8" fmla="*/ 1518 w 1903"/>
                <a:gd name="T9" fmla="*/ 85 h 88"/>
                <a:gd name="T10" fmla="*/ 1772 w 1903"/>
                <a:gd name="T11" fmla="*/ 65 h 88"/>
                <a:gd name="T12" fmla="*/ 1898 w 1903"/>
                <a:gd name="T13" fmla="*/ 23 h 88"/>
                <a:gd name="T14" fmla="*/ 1823 w 1903"/>
                <a:gd name="T15" fmla="*/ 1 h 88"/>
                <a:gd name="T16" fmla="*/ 1494 w 1903"/>
                <a:gd name="T17" fmla="*/ 16 h 88"/>
                <a:gd name="T18" fmla="*/ 1301 w 1903"/>
                <a:gd name="T19" fmla="*/ 29 h 88"/>
                <a:gd name="T20" fmla="*/ 1132 w 1903"/>
                <a:gd name="T21" fmla="*/ 25 h 88"/>
                <a:gd name="T22" fmla="*/ 1062 w 1903"/>
                <a:gd name="T23" fmla="*/ 27 h 88"/>
                <a:gd name="T24" fmla="*/ 1049 w 1903"/>
                <a:gd name="T25" fmla="*/ 28 h 88"/>
                <a:gd name="T26" fmla="*/ 607 w 1903"/>
                <a:gd name="T27" fmla="*/ 19 h 88"/>
                <a:gd name="T28" fmla="*/ 543 w 1903"/>
                <a:gd name="T29" fmla="*/ 11 h 88"/>
                <a:gd name="T30" fmla="*/ 517 w 1903"/>
                <a:gd name="T31" fmla="*/ 5 h 88"/>
                <a:gd name="T32" fmla="*/ 511 w 1903"/>
                <a:gd name="T33" fmla="*/ 2 h 88"/>
                <a:gd name="T34" fmla="*/ 486 w 1903"/>
                <a:gd name="T35" fmla="*/ 10 h 88"/>
                <a:gd name="T36" fmla="*/ 457 w 1903"/>
                <a:gd name="T37" fmla="*/ 17 h 88"/>
                <a:gd name="T38" fmla="*/ 442 w 1903"/>
                <a:gd name="T39" fmla="*/ 16 h 88"/>
                <a:gd name="T40" fmla="*/ 414 w 1903"/>
                <a:gd name="T41" fmla="*/ 18 h 88"/>
                <a:gd name="T42" fmla="*/ 387 w 1903"/>
                <a:gd name="T43" fmla="*/ 18 h 88"/>
                <a:gd name="T44" fmla="*/ 399 w 1903"/>
                <a:gd name="T45" fmla="*/ 24 h 88"/>
                <a:gd name="T46" fmla="*/ 331 w 1903"/>
                <a:gd name="T47" fmla="*/ 15 h 88"/>
                <a:gd name="T48" fmla="*/ 260 w 1903"/>
                <a:gd name="T49" fmla="*/ 15 h 88"/>
                <a:gd name="T50" fmla="*/ 230 w 1903"/>
                <a:gd name="T51" fmla="*/ 9 h 88"/>
                <a:gd name="T52" fmla="*/ 171 w 1903"/>
                <a:gd name="T53" fmla="*/ 11 h 88"/>
                <a:gd name="T54" fmla="*/ 170 w 1903"/>
                <a:gd name="T55" fmla="*/ 18 h 88"/>
                <a:gd name="T56" fmla="*/ 114 w 1903"/>
                <a:gd name="T57" fmla="*/ 20 h 88"/>
                <a:gd name="T58" fmla="*/ 99 w 1903"/>
                <a:gd name="T59" fmla="*/ 23 h 88"/>
                <a:gd name="T60" fmla="*/ 97 w 1903"/>
                <a:gd name="T61" fmla="*/ 25 h 88"/>
                <a:gd name="T62" fmla="*/ 85 w 1903"/>
                <a:gd name="T63" fmla="*/ 22 h 88"/>
                <a:gd name="T64" fmla="*/ 86 w 1903"/>
                <a:gd name="T65" fmla="*/ 29 h 88"/>
                <a:gd name="T66" fmla="*/ 74 w 1903"/>
                <a:gd name="T67" fmla="*/ 34 h 88"/>
                <a:gd name="T68" fmla="*/ 57 w 1903"/>
                <a:gd name="T69" fmla="*/ 40 h 88"/>
                <a:gd name="T70" fmla="*/ 17 w 1903"/>
                <a:gd name="T71" fmla="*/ 39 h 88"/>
                <a:gd name="T72" fmla="*/ 1479 w 1903"/>
                <a:gd name="T73" fmla="*/ 23 h 88"/>
                <a:gd name="T74" fmla="*/ 173 w 1903"/>
                <a:gd name="T75" fmla="*/ 12 h 88"/>
                <a:gd name="T76" fmla="*/ 180 w 1903"/>
                <a:gd name="T77" fmla="*/ 10 h 88"/>
                <a:gd name="T78" fmla="*/ 173 w 1903"/>
                <a:gd name="T79" fmla="*/ 1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03" h="88">
                  <a:moveTo>
                    <a:pt x="17" y="39"/>
                  </a:moveTo>
                  <a:cubicBezTo>
                    <a:pt x="14" y="43"/>
                    <a:pt x="10" y="37"/>
                    <a:pt x="6" y="41"/>
                  </a:cubicBezTo>
                  <a:cubicBezTo>
                    <a:pt x="9" y="41"/>
                    <a:pt x="11" y="42"/>
                    <a:pt x="13" y="43"/>
                  </a:cubicBezTo>
                  <a:cubicBezTo>
                    <a:pt x="6" y="43"/>
                    <a:pt x="4" y="41"/>
                    <a:pt x="0" y="44"/>
                  </a:cubicBezTo>
                  <a:cubicBezTo>
                    <a:pt x="73" y="52"/>
                    <a:pt x="145" y="59"/>
                    <a:pt x="215" y="61"/>
                  </a:cubicBezTo>
                  <a:cubicBezTo>
                    <a:pt x="215" y="63"/>
                    <a:pt x="213" y="62"/>
                    <a:pt x="213" y="63"/>
                  </a:cubicBezTo>
                  <a:cubicBezTo>
                    <a:pt x="302" y="67"/>
                    <a:pt x="383" y="64"/>
                    <a:pt x="465" y="64"/>
                  </a:cubicBezTo>
                  <a:cubicBezTo>
                    <a:pt x="627" y="63"/>
                    <a:pt x="789" y="88"/>
                    <a:pt x="959" y="79"/>
                  </a:cubicBezTo>
                  <a:cubicBezTo>
                    <a:pt x="1089" y="73"/>
                    <a:pt x="1224" y="84"/>
                    <a:pt x="1354" y="82"/>
                  </a:cubicBezTo>
                  <a:cubicBezTo>
                    <a:pt x="1407" y="82"/>
                    <a:pt x="1463" y="86"/>
                    <a:pt x="1518" y="85"/>
                  </a:cubicBezTo>
                  <a:cubicBezTo>
                    <a:pt x="1573" y="85"/>
                    <a:pt x="1633" y="81"/>
                    <a:pt x="1689" y="77"/>
                  </a:cubicBezTo>
                  <a:cubicBezTo>
                    <a:pt x="1721" y="74"/>
                    <a:pt x="1751" y="65"/>
                    <a:pt x="1772" y="65"/>
                  </a:cubicBezTo>
                  <a:cubicBezTo>
                    <a:pt x="1799" y="65"/>
                    <a:pt x="1836" y="65"/>
                    <a:pt x="1864" y="66"/>
                  </a:cubicBezTo>
                  <a:cubicBezTo>
                    <a:pt x="1886" y="67"/>
                    <a:pt x="1903" y="49"/>
                    <a:pt x="1898" y="23"/>
                  </a:cubicBezTo>
                  <a:cubicBezTo>
                    <a:pt x="1894" y="2"/>
                    <a:pt x="1879" y="9"/>
                    <a:pt x="1862" y="8"/>
                  </a:cubicBezTo>
                  <a:cubicBezTo>
                    <a:pt x="1850" y="8"/>
                    <a:pt x="1836" y="0"/>
                    <a:pt x="1823" y="1"/>
                  </a:cubicBezTo>
                  <a:cubicBezTo>
                    <a:pt x="1735" y="20"/>
                    <a:pt x="1636" y="10"/>
                    <a:pt x="1551" y="17"/>
                  </a:cubicBezTo>
                  <a:cubicBezTo>
                    <a:pt x="1533" y="19"/>
                    <a:pt x="1511" y="19"/>
                    <a:pt x="1494" y="16"/>
                  </a:cubicBezTo>
                  <a:cubicBezTo>
                    <a:pt x="1473" y="21"/>
                    <a:pt x="1461" y="11"/>
                    <a:pt x="1438" y="19"/>
                  </a:cubicBezTo>
                  <a:cubicBezTo>
                    <a:pt x="1406" y="15"/>
                    <a:pt x="1335" y="29"/>
                    <a:pt x="1301" y="29"/>
                  </a:cubicBezTo>
                  <a:cubicBezTo>
                    <a:pt x="1234" y="34"/>
                    <a:pt x="1173" y="26"/>
                    <a:pt x="1128" y="27"/>
                  </a:cubicBezTo>
                  <a:cubicBezTo>
                    <a:pt x="1131" y="28"/>
                    <a:pt x="1131" y="27"/>
                    <a:pt x="1132" y="25"/>
                  </a:cubicBezTo>
                  <a:cubicBezTo>
                    <a:pt x="1126" y="24"/>
                    <a:pt x="1124" y="23"/>
                    <a:pt x="1117" y="23"/>
                  </a:cubicBezTo>
                  <a:cubicBezTo>
                    <a:pt x="1107" y="30"/>
                    <a:pt x="1079" y="27"/>
                    <a:pt x="1062" y="27"/>
                  </a:cubicBezTo>
                  <a:cubicBezTo>
                    <a:pt x="1063" y="27"/>
                    <a:pt x="1065" y="27"/>
                    <a:pt x="1065" y="26"/>
                  </a:cubicBezTo>
                  <a:cubicBezTo>
                    <a:pt x="1060" y="28"/>
                    <a:pt x="1052" y="26"/>
                    <a:pt x="1049" y="28"/>
                  </a:cubicBezTo>
                  <a:cubicBezTo>
                    <a:pt x="1053" y="28"/>
                    <a:pt x="1056" y="28"/>
                    <a:pt x="1058" y="30"/>
                  </a:cubicBezTo>
                  <a:cubicBezTo>
                    <a:pt x="910" y="20"/>
                    <a:pt x="759" y="31"/>
                    <a:pt x="607" y="19"/>
                  </a:cubicBezTo>
                  <a:cubicBezTo>
                    <a:pt x="605" y="18"/>
                    <a:pt x="604" y="16"/>
                    <a:pt x="602" y="15"/>
                  </a:cubicBezTo>
                  <a:cubicBezTo>
                    <a:pt x="581" y="12"/>
                    <a:pt x="560" y="23"/>
                    <a:pt x="543" y="11"/>
                  </a:cubicBezTo>
                  <a:cubicBezTo>
                    <a:pt x="532" y="11"/>
                    <a:pt x="523" y="8"/>
                    <a:pt x="513" y="7"/>
                  </a:cubicBezTo>
                  <a:cubicBezTo>
                    <a:pt x="512" y="4"/>
                    <a:pt x="517" y="7"/>
                    <a:pt x="517" y="5"/>
                  </a:cubicBezTo>
                  <a:cubicBezTo>
                    <a:pt x="512" y="0"/>
                    <a:pt x="513" y="10"/>
                    <a:pt x="508" y="8"/>
                  </a:cubicBezTo>
                  <a:cubicBezTo>
                    <a:pt x="507" y="4"/>
                    <a:pt x="513" y="4"/>
                    <a:pt x="511" y="2"/>
                  </a:cubicBezTo>
                  <a:cubicBezTo>
                    <a:pt x="506" y="1"/>
                    <a:pt x="508" y="7"/>
                    <a:pt x="506" y="8"/>
                  </a:cubicBezTo>
                  <a:cubicBezTo>
                    <a:pt x="501" y="8"/>
                    <a:pt x="493" y="9"/>
                    <a:pt x="486" y="10"/>
                  </a:cubicBezTo>
                  <a:cubicBezTo>
                    <a:pt x="484" y="13"/>
                    <a:pt x="489" y="12"/>
                    <a:pt x="486" y="15"/>
                  </a:cubicBezTo>
                  <a:cubicBezTo>
                    <a:pt x="478" y="20"/>
                    <a:pt x="468" y="19"/>
                    <a:pt x="457" y="17"/>
                  </a:cubicBezTo>
                  <a:cubicBezTo>
                    <a:pt x="459" y="16"/>
                    <a:pt x="458" y="11"/>
                    <a:pt x="456" y="14"/>
                  </a:cubicBezTo>
                  <a:cubicBezTo>
                    <a:pt x="456" y="16"/>
                    <a:pt x="446" y="17"/>
                    <a:pt x="442" y="16"/>
                  </a:cubicBezTo>
                  <a:cubicBezTo>
                    <a:pt x="443" y="13"/>
                    <a:pt x="447" y="14"/>
                    <a:pt x="448" y="12"/>
                  </a:cubicBezTo>
                  <a:cubicBezTo>
                    <a:pt x="434" y="9"/>
                    <a:pt x="421" y="14"/>
                    <a:pt x="414" y="18"/>
                  </a:cubicBezTo>
                  <a:cubicBezTo>
                    <a:pt x="412" y="17"/>
                    <a:pt x="415" y="15"/>
                    <a:pt x="412" y="14"/>
                  </a:cubicBezTo>
                  <a:cubicBezTo>
                    <a:pt x="404" y="16"/>
                    <a:pt x="392" y="17"/>
                    <a:pt x="387" y="18"/>
                  </a:cubicBezTo>
                  <a:cubicBezTo>
                    <a:pt x="388" y="21"/>
                    <a:pt x="397" y="17"/>
                    <a:pt x="400" y="20"/>
                  </a:cubicBezTo>
                  <a:cubicBezTo>
                    <a:pt x="399" y="20"/>
                    <a:pt x="399" y="22"/>
                    <a:pt x="399" y="24"/>
                  </a:cubicBezTo>
                  <a:cubicBezTo>
                    <a:pt x="379" y="20"/>
                    <a:pt x="341" y="26"/>
                    <a:pt x="315" y="20"/>
                  </a:cubicBezTo>
                  <a:cubicBezTo>
                    <a:pt x="322" y="19"/>
                    <a:pt x="327" y="17"/>
                    <a:pt x="331" y="15"/>
                  </a:cubicBezTo>
                  <a:cubicBezTo>
                    <a:pt x="306" y="8"/>
                    <a:pt x="274" y="13"/>
                    <a:pt x="250" y="12"/>
                  </a:cubicBezTo>
                  <a:cubicBezTo>
                    <a:pt x="255" y="13"/>
                    <a:pt x="258" y="11"/>
                    <a:pt x="260" y="15"/>
                  </a:cubicBezTo>
                  <a:cubicBezTo>
                    <a:pt x="249" y="22"/>
                    <a:pt x="237" y="14"/>
                    <a:pt x="229" y="15"/>
                  </a:cubicBezTo>
                  <a:cubicBezTo>
                    <a:pt x="230" y="14"/>
                    <a:pt x="230" y="12"/>
                    <a:pt x="230" y="9"/>
                  </a:cubicBezTo>
                  <a:cubicBezTo>
                    <a:pt x="207" y="8"/>
                    <a:pt x="181" y="6"/>
                    <a:pt x="162" y="9"/>
                  </a:cubicBezTo>
                  <a:cubicBezTo>
                    <a:pt x="165" y="9"/>
                    <a:pt x="169" y="10"/>
                    <a:pt x="171" y="11"/>
                  </a:cubicBezTo>
                  <a:cubicBezTo>
                    <a:pt x="170" y="11"/>
                    <a:pt x="168" y="11"/>
                    <a:pt x="167" y="12"/>
                  </a:cubicBezTo>
                  <a:cubicBezTo>
                    <a:pt x="172" y="13"/>
                    <a:pt x="164" y="18"/>
                    <a:pt x="170" y="18"/>
                  </a:cubicBezTo>
                  <a:cubicBezTo>
                    <a:pt x="159" y="21"/>
                    <a:pt x="146" y="22"/>
                    <a:pt x="137" y="20"/>
                  </a:cubicBezTo>
                  <a:cubicBezTo>
                    <a:pt x="129" y="19"/>
                    <a:pt x="110" y="25"/>
                    <a:pt x="114" y="20"/>
                  </a:cubicBezTo>
                  <a:cubicBezTo>
                    <a:pt x="112" y="22"/>
                    <a:pt x="101" y="26"/>
                    <a:pt x="104" y="21"/>
                  </a:cubicBezTo>
                  <a:cubicBezTo>
                    <a:pt x="101" y="20"/>
                    <a:pt x="100" y="26"/>
                    <a:pt x="99" y="23"/>
                  </a:cubicBezTo>
                  <a:cubicBezTo>
                    <a:pt x="101" y="19"/>
                    <a:pt x="98" y="24"/>
                    <a:pt x="98" y="20"/>
                  </a:cubicBezTo>
                  <a:cubicBezTo>
                    <a:pt x="98" y="17"/>
                    <a:pt x="97" y="25"/>
                    <a:pt x="97" y="25"/>
                  </a:cubicBezTo>
                  <a:cubicBezTo>
                    <a:pt x="94" y="23"/>
                    <a:pt x="94" y="21"/>
                    <a:pt x="94" y="19"/>
                  </a:cubicBezTo>
                  <a:cubicBezTo>
                    <a:pt x="92" y="21"/>
                    <a:pt x="89" y="23"/>
                    <a:pt x="85" y="22"/>
                  </a:cubicBezTo>
                  <a:cubicBezTo>
                    <a:pt x="84" y="26"/>
                    <a:pt x="92" y="22"/>
                    <a:pt x="92" y="25"/>
                  </a:cubicBezTo>
                  <a:cubicBezTo>
                    <a:pt x="91" y="27"/>
                    <a:pt x="90" y="28"/>
                    <a:pt x="86" y="29"/>
                  </a:cubicBezTo>
                  <a:cubicBezTo>
                    <a:pt x="105" y="31"/>
                    <a:pt x="138" y="31"/>
                    <a:pt x="164" y="35"/>
                  </a:cubicBezTo>
                  <a:cubicBezTo>
                    <a:pt x="131" y="39"/>
                    <a:pt x="104" y="33"/>
                    <a:pt x="74" y="34"/>
                  </a:cubicBezTo>
                  <a:cubicBezTo>
                    <a:pt x="78" y="36"/>
                    <a:pt x="86" y="35"/>
                    <a:pt x="90" y="37"/>
                  </a:cubicBezTo>
                  <a:cubicBezTo>
                    <a:pt x="73" y="38"/>
                    <a:pt x="70" y="36"/>
                    <a:pt x="57" y="40"/>
                  </a:cubicBezTo>
                  <a:cubicBezTo>
                    <a:pt x="58" y="40"/>
                    <a:pt x="59" y="40"/>
                    <a:pt x="60" y="41"/>
                  </a:cubicBezTo>
                  <a:cubicBezTo>
                    <a:pt x="38" y="42"/>
                    <a:pt x="28" y="42"/>
                    <a:pt x="17" y="39"/>
                  </a:cubicBezTo>
                  <a:close/>
                  <a:moveTo>
                    <a:pt x="1457" y="25"/>
                  </a:moveTo>
                  <a:cubicBezTo>
                    <a:pt x="1461" y="20"/>
                    <a:pt x="1475" y="24"/>
                    <a:pt x="1479" y="23"/>
                  </a:cubicBezTo>
                  <a:cubicBezTo>
                    <a:pt x="1474" y="27"/>
                    <a:pt x="1464" y="23"/>
                    <a:pt x="1457" y="25"/>
                  </a:cubicBezTo>
                  <a:close/>
                  <a:moveTo>
                    <a:pt x="173" y="12"/>
                  </a:moveTo>
                  <a:cubicBezTo>
                    <a:pt x="173" y="11"/>
                    <a:pt x="175" y="11"/>
                    <a:pt x="175" y="9"/>
                  </a:cubicBezTo>
                  <a:cubicBezTo>
                    <a:pt x="176" y="11"/>
                    <a:pt x="178" y="10"/>
                    <a:pt x="180" y="10"/>
                  </a:cubicBezTo>
                  <a:cubicBezTo>
                    <a:pt x="181" y="13"/>
                    <a:pt x="180" y="14"/>
                    <a:pt x="178" y="14"/>
                  </a:cubicBezTo>
                  <a:cubicBezTo>
                    <a:pt x="178" y="10"/>
                    <a:pt x="175" y="12"/>
                    <a:pt x="17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31" name="Freeform 10"/>
            <p:cNvSpPr/>
            <p:nvPr/>
          </p:nvSpPr>
          <p:spPr bwMode="auto">
            <a:xfrm>
              <a:off x="822" y="2260"/>
              <a:ext cx="72" cy="26"/>
            </a:xfrm>
            <a:custGeom>
              <a:avLst/>
              <a:gdLst>
                <a:gd name="T0" fmla="*/ 21 w 23"/>
                <a:gd name="T1" fmla="*/ 7 h 8"/>
                <a:gd name="T2" fmla="*/ 17 w 23"/>
                <a:gd name="T3" fmla="*/ 5 h 8"/>
                <a:gd name="T4" fmla="*/ 21 w 23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">
                  <a:moveTo>
                    <a:pt x="21" y="7"/>
                  </a:moveTo>
                  <a:cubicBezTo>
                    <a:pt x="23" y="8"/>
                    <a:pt x="15" y="8"/>
                    <a:pt x="17" y="5"/>
                  </a:cubicBezTo>
                  <a:cubicBezTo>
                    <a:pt x="0" y="8"/>
                    <a:pt x="16" y="0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32" name="Freeform 11"/>
            <p:cNvSpPr/>
            <p:nvPr/>
          </p:nvSpPr>
          <p:spPr bwMode="auto">
            <a:xfrm>
              <a:off x="2309" y="2173"/>
              <a:ext cx="25" cy="17"/>
            </a:xfrm>
            <a:custGeom>
              <a:avLst/>
              <a:gdLst>
                <a:gd name="T0" fmla="*/ 4 w 8"/>
                <a:gd name="T1" fmla="*/ 5 h 5"/>
                <a:gd name="T2" fmla="*/ 8 w 8"/>
                <a:gd name="T3" fmla="*/ 1 h 5"/>
                <a:gd name="T4" fmla="*/ 5 w 8"/>
                <a:gd name="T5" fmla="*/ 2 h 5"/>
                <a:gd name="T6" fmla="*/ 4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0" y="4"/>
                    <a:pt x="4" y="0"/>
                    <a:pt x="8" y="1"/>
                  </a:cubicBezTo>
                  <a:cubicBezTo>
                    <a:pt x="8" y="2"/>
                    <a:pt x="5" y="5"/>
                    <a:pt x="5" y="2"/>
                  </a:cubicBezTo>
                  <a:cubicBezTo>
                    <a:pt x="4" y="2"/>
                    <a:pt x="4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33" name="Freeform 12"/>
            <p:cNvSpPr/>
            <p:nvPr/>
          </p:nvSpPr>
          <p:spPr bwMode="auto">
            <a:xfrm>
              <a:off x="5348" y="2173"/>
              <a:ext cx="34" cy="13"/>
            </a:xfrm>
            <a:custGeom>
              <a:avLst/>
              <a:gdLst>
                <a:gd name="T0" fmla="*/ 11 w 11"/>
                <a:gd name="T1" fmla="*/ 2 h 4"/>
                <a:gd name="T2" fmla="*/ 0 w 11"/>
                <a:gd name="T3" fmla="*/ 2 h 4"/>
                <a:gd name="T4" fmla="*/ 11 w 1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cubicBezTo>
                    <a:pt x="7" y="4"/>
                    <a:pt x="3" y="2"/>
                    <a:pt x="0" y="2"/>
                  </a:cubicBezTo>
                  <a:cubicBezTo>
                    <a:pt x="3" y="0"/>
                    <a:pt x="8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auto">
            <a:xfrm>
              <a:off x="5217" y="2173"/>
              <a:ext cx="66" cy="13"/>
            </a:xfrm>
            <a:custGeom>
              <a:avLst/>
              <a:gdLst>
                <a:gd name="T0" fmla="*/ 19 w 21"/>
                <a:gd name="T1" fmla="*/ 0 h 4"/>
                <a:gd name="T2" fmla="*/ 4 w 21"/>
                <a:gd name="T3" fmla="*/ 2 h 4"/>
                <a:gd name="T4" fmla="*/ 18 w 21"/>
                <a:gd name="T5" fmla="*/ 1 h 4"/>
                <a:gd name="T6" fmla="*/ 19 w 2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">
                  <a:moveTo>
                    <a:pt x="19" y="0"/>
                  </a:moveTo>
                  <a:cubicBezTo>
                    <a:pt x="21" y="4"/>
                    <a:pt x="9" y="2"/>
                    <a:pt x="4" y="2"/>
                  </a:cubicBezTo>
                  <a:cubicBezTo>
                    <a:pt x="0" y="0"/>
                    <a:pt x="14" y="2"/>
                    <a:pt x="18" y="1"/>
                  </a:cubicBezTo>
                  <a:cubicBezTo>
                    <a:pt x="19" y="1"/>
                    <a:pt x="19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9619" y="1540869"/>
            <a:ext cx="2347146" cy="172122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182" y="3938252"/>
            <a:ext cx="4235895" cy="168848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4282" y="1540869"/>
            <a:ext cx="2434352" cy="1677324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79575" y="2074413"/>
            <a:ext cx="2015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vi-VN" altLang="zh-CN" sz="2800" dirty="0" smtClean="0">
                <a:solidFill>
                  <a:prstClr val="white"/>
                </a:solidFill>
                <a:latin typeface="+mj-lt"/>
                <a:ea typeface="Microsoft YaHei UI" panose="020B0503020204020204" pitchFamily="34" charset="-122"/>
              </a:rPr>
              <a:t>a</a:t>
            </a:r>
            <a:r>
              <a:rPr lang="en-US" altLang="zh-CN" sz="2800" dirty="0" smtClean="0">
                <a:solidFill>
                  <a:prstClr val="white"/>
                </a:solidFill>
                <a:latin typeface="+mj-lt"/>
                <a:ea typeface="Microsoft YaHei UI" panose="020B0503020204020204" pitchFamily="34" charset="-122"/>
              </a:rPr>
              <a:t>.</a:t>
            </a:r>
            <a:r>
              <a:rPr lang="vi-VN" altLang="zh-CN" sz="2800" dirty="0" smtClean="0">
                <a:solidFill>
                  <a:prstClr val="white"/>
                </a:solidFill>
                <a:latin typeface="+mj-lt"/>
                <a:ea typeface="Microsoft YaHei UI" panose="020B0503020204020204" pitchFamily="34" charset="-122"/>
              </a:rPr>
              <a:t> Thời đại</a:t>
            </a:r>
            <a:endParaRPr lang="zh-CN" altLang="en-US" sz="2800" dirty="0">
              <a:solidFill>
                <a:prstClr val="white"/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706480" y="4288500"/>
            <a:ext cx="226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vi-VN" altLang="zh-CN" sz="2800" dirty="0" smtClean="0">
                <a:solidFill>
                  <a:prstClr val="white"/>
                </a:solidFill>
                <a:latin typeface="+mj-lt"/>
                <a:ea typeface="Microsoft YaHei UI" panose="020B0503020204020204" pitchFamily="34" charset="-122"/>
              </a:rPr>
              <a:t>c</a:t>
            </a:r>
            <a:r>
              <a:rPr lang="en-US" altLang="zh-CN" sz="2800" dirty="0" smtClean="0">
                <a:solidFill>
                  <a:prstClr val="white"/>
                </a:solidFill>
                <a:latin typeface="+mj-lt"/>
                <a:ea typeface="Microsoft YaHei UI" panose="020B0503020204020204" pitchFamily="34" charset="-122"/>
              </a:rPr>
              <a:t>.</a:t>
            </a:r>
            <a:r>
              <a:rPr lang="vi-VN" altLang="zh-CN" sz="2800" dirty="0" smtClean="0">
                <a:solidFill>
                  <a:prstClr val="white"/>
                </a:solidFill>
                <a:latin typeface="+mj-lt"/>
                <a:ea typeface="Microsoft YaHei UI" panose="020B0503020204020204" pitchFamily="34" charset="-122"/>
              </a:rPr>
              <a:t> Gia đình và quê </a:t>
            </a:r>
            <a:r>
              <a:rPr lang="vi-VN" altLang="zh-CN" sz="2800" dirty="0" smtClean="0">
                <a:solidFill>
                  <a:prstClr val="white"/>
                </a:solidFill>
                <a:latin typeface="HP001 5 hàng" panose="020B0603050302020204" pitchFamily="34" charset="0"/>
                <a:ea typeface="Microsoft YaHei UI" panose="020B0503020204020204" pitchFamily="34" charset="-122"/>
              </a:rPr>
              <a:t>hương</a:t>
            </a:r>
            <a:endParaRPr lang="zh-CN" altLang="en-US" sz="2800" dirty="0">
              <a:solidFill>
                <a:prstClr val="white"/>
              </a:solidFill>
              <a:latin typeface="HP001 5 hàng" panose="020B0603050302020204" pitchFamily="34" charset="0"/>
              <a:ea typeface="Microsoft YaHei UI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298680" y="2118859"/>
            <a:ext cx="290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vi-VN" altLang="zh-CN" sz="2800" dirty="0" smtClean="0">
                <a:solidFill>
                  <a:prstClr val="white"/>
                </a:solidFill>
                <a:latin typeface="+mj-lt"/>
                <a:ea typeface="Microsoft YaHei UI" panose="020B0503020204020204" pitchFamily="34" charset="-122"/>
              </a:rPr>
              <a:t>b</a:t>
            </a:r>
            <a:r>
              <a:rPr lang="en-US" altLang="zh-CN" sz="2800" dirty="0" smtClean="0">
                <a:solidFill>
                  <a:prstClr val="white"/>
                </a:solidFill>
                <a:latin typeface="+mj-lt"/>
                <a:ea typeface="Microsoft YaHei UI" panose="020B0503020204020204" pitchFamily="34" charset="-122"/>
              </a:rPr>
              <a:t>.</a:t>
            </a:r>
            <a:r>
              <a:rPr lang="vi-VN" altLang="zh-CN" sz="2800" dirty="0" smtClean="0">
                <a:solidFill>
                  <a:prstClr val="white"/>
                </a:solidFill>
                <a:latin typeface="+mj-lt"/>
                <a:ea typeface="Microsoft YaHei UI" panose="020B0503020204020204" pitchFamily="34" charset="-122"/>
              </a:rPr>
              <a:t> Bản thân</a:t>
            </a:r>
            <a:endParaRPr lang="zh-CN" altLang="en-US" sz="2800" dirty="0">
              <a:solidFill>
                <a:prstClr val="white"/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096276" y="891915"/>
            <a:ext cx="41219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XVIII –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 -&gt;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táp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700162" y="3912184"/>
            <a:ext cx="4470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440334" y="1540869"/>
            <a:ext cx="3732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2132" flipH="1">
            <a:off x="-337829" y="-87802"/>
            <a:ext cx="1390293" cy="19063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2600" y="-111384"/>
            <a:ext cx="2822488" cy="16629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09970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0" grpId="0"/>
      <p:bldP spid="41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34580B2-61EA-49CC-A972-BC6D8A420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2543" y="-870857"/>
            <a:ext cx="7713514" cy="8417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C52F13-F5D1-4843-AC3D-95BC6F866D94}"/>
              </a:ext>
            </a:extLst>
          </p:cNvPr>
          <p:cNvSpPr txBox="1"/>
          <p:nvPr/>
        </p:nvSpPr>
        <p:spPr>
          <a:xfrm flipH="1">
            <a:off x="916575" y="1034143"/>
            <a:ext cx="284988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SG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SG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SG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SG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8000" dirty="0">
                <a:solidFill>
                  <a:srgbClr val="FF0000"/>
                </a:solidFill>
                <a:latin typeface="#9Slide05 Gullever Font" panose="02000507000000020004" pitchFamily="2" charset="0"/>
                <a:cs typeface="#9Slide03 Arima Madurai Black" panose="00000A00000000000000" pitchFamily="2" charset="0"/>
              </a:rPr>
              <a:t>!!!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78E717-F273-438E-A74A-E5336C6470A7}"/>
              </a:ext>
            </a:extLst>
          </p:cNvPr>
          <p:cNvSpPr txBox="1"/>
          <p:nvPr/>
        </p:nvSpPr>
        <p:spPr>
          <a:xfrm>
            <a:off x="5954485" y="2220685"/>
            <a:ext cx="45175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SG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SG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SG" sz="4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SG" sz="4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SG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SG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SG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400" dirty="0" err="1">
                <a:latin typeface="Times New Roman" pitchFamily="18" charset="0"/>
                <a:cs typeface="Times New Roman" pitchFamily="18" charset="0"/>
              </a:rPr>
              <a:t>nhận</a:t>
            </a:r>
            <a:endParaRPr lang="en-SG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005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13771" y="92947"/>
            <a:ext cx="10433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3600" b="1" i="1" dirty="0" smtClean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II. Sự nghiệp sáng tác</a:t>
            </a:r>
            <a:endParaRPr lang="zh-CN" altLang="en-US" sz="3600" b="1" i="1" dirty="0">
              <a:solidFill>
                <a:prstClr val="black"/>
              </a:solidFill>
              <a:latin typeface="+mj-lt"/>
              <a:ea typeface="Microsoft YaHei UI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14" b="24139"/>
          <a:stretch>
            <a:fillRect/>
          </a:stretch>
        </p:blipFill>
        <p:spPr bwMode="auto">
          <a:xfrm>
            <a:off x="43748" y="1753717"/>
            <a:ext cx="5111851" cy="294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329652" y="1930387"/>
            <a:ext cx="45846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vi-VN" altLang="zh-CN" sz="3000" b="1" i="1" dirty="0" smtClean="0">
                <a:solidFill>
                  <a:prstClr val="black"/>
                </a:solidFill>
                <a:latin typeface="+mj-lt"/>
                <a:ea typeface="Microsoft YaHei UI" panose="020B0503020204020204" pitchFamily="34" charset="-122"/>
              </a:rPr>
              <a:t>Các sáng tác chính</a:t>
            </a:r>
            <a:endParaRPr lang="zh-CN" altLang="en-US" sz="3000" b="1" i="1" dirty="0">
              <a:solidFill>
                <a:prstClr val="black"/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768396" y="3181378"/>
            <a:ext cx="56410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vài đặc điểm về nội dung và nghệ thuật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của thơ văn Nguyễn Du.</a:t>
            </a:r>
            <a:endParaRPr lang="zh-CN" altLang="en-US" sz="2800" dirty="0">
              <a:solidFill>
                <a:prstClr val="black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126" y="1598858"/>
            <a:ext cx="1229707" cy="122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428658" y="1919720"/>
            <a:ext cx="6279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dirty="0" smtClean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endParaRPr lang="zh-CN" altLang="en-US" sz="3200" dirty="0">
              <a:solidFill>
                <a:prstClr val="black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7144" y="3074226"/>
            <a:ext cx="1229707" cy="12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775595" y="3300956"/>
            <a:ext cx="6279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dirty="0" smtClean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endParaRPr lang="zh-CN" altLang="en-US" sz="3200" dirty="0">
              <a:solidFill>
                <a:prstClr val="black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2132" flipH="1">
            <a:off x="-337829" y="-87802"/>
            <a:ext cx="1390293" cy="190632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801" y="-111385"/>
            <a:ext cx="2288287" cy="2626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24414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竖卷形 1"/>
          <p:cNvSpPr>
            <a:spLocks noChangeArrowheads="1"/>
          </p:cNvSpPr>
          <p:nvPr/>
        </p:nvSpPr>
        <p:spPr bwMode="auto">
          <a:xfrm>
            <a:off x="-320009" y="1558401"/>
            <a:ext cx="6442157" cy="3450752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A5A5A5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1" name="组合 67"/>
          <p:cNvGrpSpPr/>
          <p:nvPr/>
        </p:nvGrpSpPr>
        <p:grpSpPr bwMode="auto">
          <a:xfrm>
            <a:off x="4274847" y="4475882"/>
            <a:ext cx="493713" cy="587375"/>
            <a:chOff x="0" y="0"/>
            <a:chExt cx="631825" cy="752476"/>
          </a:xfrm>
        </p:grpSpPr>
        <p:sp>
          <p:nvSpPr>
            <p:cNvPr id="13" name="Freeform 202"/>
            <p:cNvSpPr>
              <a:spLocks noChangeArrowheads="1"/>
            </p:cNvSpPr>
            <p:nvPr/>
          </p:nvSpPr>
          <p:spPr bwMode="auto">
            <a:xfrm>
              <a:off x="266700" y="488950"/>
              <a:ext cx="3175" cy="4763"/>
            </a:xfrm>
            <a:custGeom>
              <a:avLst/>
              <a:gdLst>
                <a:gd name="T0" fmla="*/ 3175 w 1"/>
                <a:gd name="T1" fmla="*/ 0 h 1"/>
                <a:gd name="T2" fmla="*/ 3175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03"/>
            <p:cNvSpPr>
              <a:spLocks noChangeArrowheads="1"/>
            </p:cNvSpPr>
            <p:nvPr/>
          </p:nvSpPr>
          <p:spPr bwMode="auto">
            <a:xfrm>
              <a:off x="153987" y="211138"/>
              <a:ext cx="368300" cy="307975"/>
            </a:xfrm>
            <a:custGeom>
              <a:avLst/>
              <a:gdLst>
                <a:gd name="T0" fmla="*/ 341993 w 98"/>
                <a:gd name="T1" fmla="*/ 150232 h 82"/>
                <a:gd name="T2" fmla="*/ 345751 w 98"/>
                <a:gd name="T3" fmla="*/ 127697 h 82"/>
                <a:gd name="T4" fmla="*/ 330718 w 98"/>
                <a:gd name="T5" fmla="*/ 90139 h 82"/>
                <a:gd name="T6" fmla="*/ 251797 w 98"/>
                <a:gd name="T7" fmla="*/ 22535 h 82"/>
                <a:gd name="T8" fmla="*/ 233006 w 98"/>
                <a:gd name="T9" fmla="*/ 11267 h 82"/>
                <a:gd name="T10" fmla="*/ 206699 w 98"/>
                <a:gd name="T11" fmla="*/ 15023 h 82"/>
                <a:gd name="T12" fmla="*/ 154085 w 98"/>
                <a:gd name="T13" fmla="*/ 11267 h 82"/>
                <a:gd name="T14" fmla="*/ 97712 w 98"/>
                <a:gd name="T15" fmla="*/ 15023 h 82"/>
                <a:gd name="T16" fmla="*/ 45098 w 98"/>
                <a:gd name="T17" fmla="*/ 30046 h 82"/>
                <a:gd name="T18" fmla="*/ 18791 w 98"/>
                <a:gd name="T19" fmla="*/ 52581 h 82"/>
                <a:gd name="T20" fmla="*/ 15033 w 98"/>
                <a:gd name="T21" fmla="*/ 97651 h 82"/>
                <a:gd name="T22" fmla="*/ 7516 w 98"/>
                <a:gd name="T23" fmla="*/ 123941 h 82"/>
                <a:gd name="T24" fmla="*/ 18791 w 98"/>
                <a:gd name="T25" fmla="*/ 131453 h 82"/>
                <a:gd name="T26" fmla="*/ 15033 w 98"/>
                <a:gd name="T27" fmla="*/ 146476 h 82"/>
                <a:gd name="T28" fmla="*/ 11274 w 98"/>
                <a:gd name="T29" fmla="*/ 165255 h 82"/>
                <a:gd name="T30" fmla="*/ 11274 w 98"/>
                <a:gd name="T31" fmla="*/ 187790 h 82"/>
                <a:gd name="T32" fmla="*/ 30065 w 98"/>
                <a:gd name="T33" fmla="*/ 221592 h 82"/>
                <a:gd name="T34" fmla="*/ 41340 w 98"/>
                <a:gd name="T35" fmla="*/ 217836 h 82"/>
                <a:gd name="T36" fmla="*/ 48856 w 98"/>
                <a:gd name="T37" fmla="*/ 232859 h 82"/>
                <a:gd name="T38" fmla="*/ 60131 w 98"/>
                <a:gd name="T39" fmla="*/ 259150 h 82"/>
                <a:gd name="T40" fmla="*/ 93954 w 98"/>
                <a:gd name="T41" fmla="*/ 255394 h 82"/>
                <a:gd name="T42" fmla="*/ 93954 w 98"/>
                <a:gd name="T43" fmla="*/ 259150 h 82"/>
                <a:gd name="T44" fmla="*/ 105229 w 98"/>
                <a:gd name="T45" fmla="*/ 251638 h 82"/>
                <a:gd name="T46" fmla="*/ 112745 w 98"/>
                <a:gd name="T47" fmla="*/ 259150 h 82"/>
                <a:gd name="T48" fmla="*/ 116503 w 98"/>
                <a:gd name="T49" fmla="*/ 274173 h 82"/>
                <a:gd name="T50" fmla="*/ 116503 w 98"/>
                <a:gd name="T51" fmla="*/ 277929 h 82"/>
                <a:gd name="T52" fmla="*/ 116503 w 98"/>
                <a:gd name="T53" fmla="*/ 277929 h 82"/>
                <a:gd name="T54" fmla="*/ 142810 w 98"/>
                <a:gd name="T55" fmla="*/ 285440 h 82"/>
                <a:gd name="T56" fmla="*/ 131536 w 98"/>
                <a:gd name="T57" fmla="*/ 296708 h 82"/>
                <a:gd name="T58" fmla="*/ 135294 w 98"/>
                <a:gd name="T59" fmla="*/ 296708 h 82"/>
                <a:gd name="T60" fmla="*/ 150327 w 98"/>
                <a:gd name="T61" fmla="*/ 292952 h 82"/>
                <a:gd name="T62" fmla="*/ 142810 w 98"/>
                <a:gd name="T63" fmla="*/ 300463 h 82"/>
                <a:gd name="T64" fmla="*/ 210457 w 98"/>
                <a:gd name="T65" fmla="*/ 300463 h 82"/>
                <a:gd name="T66" fmla="*/ 255555 w 98"/>
                <a:gd name="T67" fmla="*/ 270417 h 82"/>
                <a:gd name="T68" fmla="*/ 281862 w 98"/>
                <a:gd name="T69" fmla="*/ 277929 h 82"/>
                <a:gd name="T70" fmla="*/ 278104 w 98"/>
                <a:gd name="T71" fmla="*/ 266661 h 82"/>
                <a:gd name="T72" fmla="*/ 289379 w 98"/>
                <a:gd name="T73" fmla="*/ 259150 h 82"/>
                <a:gd name="T74" fmla="*/ 296895 w 98"/>
                <a:gd name="T75" fmla="*/ 266661 h 82"/>
                <a:gd name="T76" fmla="*/ 300653 w 98"/>
                <a:gd name="T77" fmla="*/ 266661 h 82"/>
                <a:gd name="T78" fmla="*/ 296895 w 98"/>
                <a:gd name="T79" fmla="*/ 247882 h 82"/>
                <a:gd name="T80" fmla="*/ 304411 w 98"/>
                <a:gd name="T81" fmla="*/ 247882 h 82"/>
                <a:gd name="T82" fmla="*/ 300653 w 98"/>
                <a:gd name="T83" fmla="*/ 240371 h 82"/>
                <a:gd name="T84" fmla="*/ 308169 w 98"/>
                <a:gd name="T85" fmla="*/ 225348 h 82"/>
                <a:gd name="T86" fmla="*/ 326960 w 98"/>
                <a:gd name="T87" fmla="*/ 206569 h 82"/>
                <a:gd name="T88" fmla="*/ 341993 w 98"/>
                <a:gd name="T89" fmla="*/ 150232 h 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2"/>
                <a:gd name="T137" fmla="*/ 98 w 98"/>
                <a:gd name="T138" fmla="*/ 82 h 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2">
                  <a:moveTo>
                    <a:pt x="91" y="40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3"/>
                    <a:pt x="89" y="20"/>
                    <a:pt x="88" y="24"/>
                  </a:cubicBezTo>
                  <a:cubicBezTo>
                    <a:pt x="87" y="18"/>
                    <a:pt x="72" y="7"/>
                    <a:pt x="67" y="6"/>
                  </a:cubicBezTo>
                  <a:cubicBezTo>
                    <a:pt x="66" y="6"/>
                    <a:pt x="67" y="2"/>
                    <a:pt x="62" y="3"/>
                  </a:cubicBezTo>
                  <a:cubicBezTo>
                    <a:pt x="60" y="1"/>
                    <a:pt x="53" y="3"/>
                    <a:pt x="55" y="4"/>
                  </a:cubicBezTo>
                  <a:cubicBezTo>
                    <a:pt x="49" y="0"/>
                    <a:pt x="47" y="2"/>
                    <a:pt x="41" y="3"/>
                  </a:cubicBezTo>
                  <a:cubicBezTo>
                    <a:pt x="39" y="2"/>
                    <a:pt x="29" y="6"/>
                    <a:pt x="26" y="4"/>
                  </a:cubicBezTo>
                  <a:cubicBezTo>
                    <a:pt x="21" y="9"/>
                    <a:pt x="17" y="3"/>
                    <a:pt x="12" y="8"/>
                  </a:cubicBezTo>
                  <a:cubicBezTo>
                    <a:pt x="9" y="11"/>
                    <a:pt x="4" y="9"/>
                    <a:pt x="5" y="14"/>
                  </a:cubicBezTo>
                  <a:cubicBezTo>
                    <a:pt x="8" y="15"/>
                    <a:pt x="1" y="24"/>
                    <a:pt x="4" y="26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4"/>
                    <a:pt x="5" y="34"/>
                    <a:pt x="5" y="35"/>
                  </a:cubicBezTo>
                  <a:cubicBezTo>
                    <a:pt x="5" y="35"/>
                    <a:pt x="4" y="40"/>
                    <a:pt x="4" y="39"/>
                  </a:cubicBezTo>
                  <a:cubicBezTo>
                    <a:pt x="5" y="42"/>
                    <a:pt x="3" y="42"/>
                    <a:pt x="3" y="44"/>
                  </a:cubicBezTo>
                  <a:cubicBezTo>
                    <a:pt x="0" y="46"/>
                    <a:pt x="1" y="46"/>
                    <a:pt x="3" y="50"/>
                  </a:cubicBezTo>
                  <a:cubicBezTo>
                    <a:pt x="2" y="54"/>
                    <a:pt x="7" y="56"/>
                    <a:pt x="8" y="59"/>
                  </a:cubicBezTo>
                  <a:cubicBezTo>
                    <a:pt x="8" y="58"/>
                    <a:pt x="11" y="58"/>
                    <a:pt x="11" y="58"/>
                  </a:cubicBezTo>
                  <a:cubicBezTo>
                    <a:pt x="9" y="62"/>
                    <a:pt x="9" y="61"/>
                    <a:pt x="13" y="62"/>
                  </a:cubicBezTo>
                  <a:cubicBezTo>
                    <a:pt x="13" y="63"/>
                    <a:pt x="13" y="69"/>
                    <a:pt x="16" y="69"/>
                  </a:cubicBezTo>
                  <a:cubicBezTo>
                    <a:pt x="19" y="69"/>
                    <a:pt x="26" y="68"/>
                    <a:pt x="25" y="68"/>
                  </a:cubicBezTo>
                  <a:cubicBezTo>
                    <a:pt x="25" y="68"/>
                    <a:pt x="25" y="69"/>
                    <a:pt x="25" y="69"/>
                  </a:cubicBezTo>
                  <a:cubicBezTo>
                    <a:pt x="25" y="69"/>
                    <a:pt x="28" y="67"/>
                    <a:pt x="28" y="67"/>
                  </a:cubicBezTo>
                  <a:cubicBezTo>
                    <a:pt x="30" y="70"/>
                    <a:pt x="28" y="67"/>
                    <a:pt x="30" y="69"/>
                  </a:cubicBezTo>
                  <a:cubicBezTo>
                    <a:pt x="30" y="69"/>
                    <a:pt x="31" y="73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3" y="75"/>
                    <a:pt x="36" y="75"/>
                    <a:pt x="38" y="76"/>
                  </a:cubicBezTo>
                  <a:cubicBezTo>
                    <a:pt x="38" y="76"/>
                    <a:pt x="35" y="79"/>
                    <a:pt x="35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40" y="77"/>
                    <a:pt x="40" y="78"/>
                  </a:cubicBezTo>
                  <a:cubicBezTo>
                    <a:pt x="40" y="79"/>
                    <a:pt x="37" y="79"/>
                    <a:pt x="38" y="80"/>
                  </a:cubicBezTo>
                  <a:cubicBezTo>
                    <a:pt x="42" y="81"/>
                    <a:pt x="51" y="82"/>
                    <a:pt x="56" y="80"/>
                  </a:cubicBezTo>
                  <a:cubicBezTo>
                    <a:pt x="60" y="80"/>
                    <a:pt x="65" y="71"/>
                    <a:pt x="68" y="72"/>
                  </a:cubicBezTo>
                  <a:cubicBezTo>
                    <a:pt x="70" y="74"/>
                    <a:pt x="73" y="73"/>
                    <a:pt x="75" y="74"/>
                  </a:cubicBezTo>
                  <a:cubicBezTo>
                    <a:pt x="75" y="73"/>
                    <a:pt x="74" y="72"/>
                    <a:pt x="74" y="71"/>
                  </a:cubicBezTo>
                  <a:cubicBezTo>
                    <a:pt x="76" y="71"/>
                    <a:pt x="76" y="70"/>
                    <a:pt x="77" y="69"/>
                  </a:cubicBezTo>
                  <a:cubicBezTo>
                    <a:pt x="77" y="70"/>
                    <a:pt x="78" y="71"/>
                    <a:pt x="79" y="71"/>
                  </a:cubicBezTo>
                  <a:cubicBezTo>
                    <a:pt x="79" y="71"/>
                    <a:pt x="79" y="71"/>
                    <a:pt x="80" y="71"/>
                  </a:cubicBezTo>
                  <a:cubicBezTo>
                    <a:pt x="79" y="70"/>
                    <a:pt x="78" y="66"/>
                    <a:pt x="79" y="66"/>
                  </a:cubicBezTo>
                  <a:cubicBezTo>
                    <a:pt x="78" y="66"/>
                    <a:pt x="81" y="66"/>
                    <a:pt x="81" y="66"/>
                  </a:cubicBezTo>
                  <a:cubicBezTo>
                    <a:pt x="81" y="65"/>
                    <a:pt x="79" y="64"/>
                    <a:pt x="80" y="64"/>
                  </a:cubicBezTo>
                  <a:cubicBezTo>
                    <a:pt x="81" y="62"/>
                    <a:pt x="87" y="66"/>
                    <a:pt x="82" y="60"/>
                  </a:cubicBezTo>
                  <a:cubicBezTo>
                    <a:pt x="91" y="60"/>
                    <a:pt x="85" y="58"/>
                    <a:pt x="87" y="55"/>
                  </a:cubicBezTo>
                  <a:cubicBezTo>
                    <a:pt x="93" y="52"/>
                    <a:pt x="98" y="44"/>
                    <a:pt x="91" y="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04"/>
            <p:cNvSpPr>
              <a:spLocks noChangeArrowheads="1"/>
            </p:cNvSpPr>
            <p:nvPr/>
          </p:nvSpPr>
          <p:spPr bwMode="auto">
            <a:xfrm>
              <a:off x="161925" y="296863"/>
              <a:ext cx="6350" cy="1"/>
            </a:xfrm>
            <a:custGeom>
              <a:avLst/>
              <a:gdLst>
                <a:gd name="T0" fmla="*/ 6350 w 2"/>
                <a:gd name="T1" fmla="*/ 0 h 1"/>
                <a:gd name="T2" fmla="*/ 635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06"/>
            <p:cNvSpPr>
              <a:spLocks noChangeArrowheads="1"/>
            </p:cNvSpPr>
            <p:nvPr/>
          </p:nvSpPr>
          <p:spPr bwMode="auto">
            <a:xfrm>
              <a:off x="244475" y="458788"/>
              <a:ext cx="3175" cy="4763"/>
            </a:xfrm>
            <a:custGeom>
              <a:avLst/>
              <a:gdLst>
                <a:gd name="T0" fmla="*/ 3175 w 1"/>
                <a:gd name="T1" fmla="*/ 0 h 1"/>
                <a:gd name="T2" fmla="*/ 0 w 1"/>
                <a:gd name="T3" fmla="*/ 4763 h 1"/>
                <a:gd name="T4" fmla="*/ 3175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07"/>
            <p:cNvSpPr>
              <a:spLocks noChangeArrowheads="1"/>
            </p:cNvSpPr>
            <p:nvPr/>
          </p:nvSpPr>
          <p:spPr bwMode="auto">
            <a:xfrm>
              <a:off x="269875" y="477838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208"/>
            <p:cNvSpPr>
              <a:spLocks noChangeArrowheads="1"/>
            </p:cNvSpPr>
            <p:nvPr/>
          </p:nvSpPr>
          <p:spPr bwMode="auto">
            <a:xfrm>
              <a:off x="277812" y="485775"/>
              <a:ext cx="4763" cy="3175"/>
            </a:xfrm>
            <a:custGeom>
              <a:avLst/>
              <a:gdLst>
                <a:gd name="T0" fmla="*/ 4763 w 1"/>
                <a:gd name="T1" fmla="*/ 0 h 1"/>
                <a:gd name="T2" fmla="*/ 4763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9"/>
            <p:cNvSpPr>
              <a:spLocks noChangeArrowheads="1"/>
            </p:cNvSpPr>
            <p:nvPr/>
          </p:nvSpPr>
          <p:spPr bwMode="auto">
            <a:xfrm>
              <a:off x="346075" y="233363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60000 65536"/>
                <a:gd name="T5" fmla="*/ 0 60000 65536"/>
                <a:gd name="T6" fmla="*/ 0 w 2"/>
                <a:gd name="T7" fmla="*/ 0 h 3"/>
                <a:gd name="T8" fmla="*/ 2 w 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">
                  <a:moveTo>
                    <a:pt x="0" y="0"/>
                  </a:moveTo>
                  <a:cubicBezTo>
                    <a:pt x="2" y="3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210"/>
            <p:cNvSpPr>
              <a:spLocks noChangeArrowheads="1"/>
            </p:cNvSpPr>
            <p:nvPr/>
          </p:nvSpPr>
          <p:spPr bwMode="auto">
            <a:xfrm>
              <a:off x="346075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211"/>
            <p:cNvSpPr>
              <a:spLocks noChangeArrowheads="1"/>
            </p:cNvSpPr>
            <p:nvPr/>
          </p:nvSpPr>
          <p:spPr bwMode="auto">
            <a:xfrm>
              <a:off x="376237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212"/>
            <p:cNvSpPr>
              <a:spLocks noChangeArrowheads="1"/>
            </p:cNvSpPr>
            <p:nvPr/>
          </p:nvSpPr>
          <p:spPr bwMode="auto">
            <a:xfrm>
              <a:off x="360362" y="496888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213"/>
            <p:cNvSpPr>
              <a:spLocks noChangeArrowheads="1"/>
            </p:cNvSpPr>
            <p:nvPr/>
          </p:nvSpPr>
          <p:spPr bwMode="auto">
            <a:xfrm>
              <a:off x="357187" y="508000"/>
              <a:ext cx="7938" cy="4763"/>
            </a:xfrm>
            <a:custGeom>
              <a:avLst/>
              <a:gdLst>
                <a:gd name="T0" fmla="*/ 3969 w 2"/>
                <a:gd name="T1" fmla="*/ 0 h 1"/>
                <a:gd name="T2" fmla="*/ 3969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2" y="0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214"/>
            <p:cNvSpPr>
              <a:spLocks noChangeArrowheads="1"/>
            </p:cNvSpPr>
            <p:nvPr/>
          </p:nvSpPr>
          <p:spPr bwMode="auto">
            <a:xfrm>
              <a:off x="406400" y="247650"/>
              <a:ext cx="3175" cy="7938"/>
            </a:xfrm>
            <a:custGeom>
              <a:avLst/>
              <a:gdLst>
                <a:gd name="T0" fmla="*/ 3175 w 1"/>
                <a:gd name="T1" fmla="*/ 3969 h 2"/>
                <a:gd name="T2" fmla="*/ 3175 w 1"/>
                <a:gd name="T3" fmla="*/ 3969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1"/>
                  </a:moveTo>
                  <a:cubicBezTo>
                    <a:pt x="0" y="2"/>
                    <a:pt x="1" y="0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215"/>
            <p:cNvSpPr>
              <a:spLocks noChangeArrowheads="1"/>
            </p:cNvSpPr>
            <p:nvPr/>
          </p:nvSpPr>
          <p:spPr bwMode="auto">
            <a:xfrm>
              <a:off x="428625" y="263525"/>
              <a:ext cx="7938" cy="7938"/>
            </a:xfrm>
            <a:custGeom>
              <a:avLst/>
              <a:gdLst>
                <a:gd name="T0" fmla="*/ 7938 w 2"/>
                <a:gd name="T1" fmla="*/ 0 h 2"/>
                <a:gd name="T2" fmla="*/ 7938 w 2"/>
                <a:gd name="T3" fmla="*/ 0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16"/>
            <p:cNvSpPr>
              <a:spLocks noChangeArrowheads="1"/>
            </p:cNvSpPr>
            <p:nvPr/>
          </p:nvSpPr>
          <p:spPr bwMode="auto">
            <a:xfrm>
              <a:off x="0" y="176213"/>
              <a:ext cx="25400" cy="23813"/>
            </a:xfrm>
            <a:custGeom>
              <a:avLst/>
              <a:gdLst>
                <a:gd name="T0" fmla="*/ 7257 w 7"/>
                <a:gd name="T1" fmla="*/ 3969 h 6"/>
                <a:gd name="T2" fmla="*/ 21771 w 7"/>
                <a:gd name="T3" fmla="*/ 7938 h 6"/>
                <a:gd name="T4" fmla="*/ 7257 w 7"/>
                <a:gd name="T5" fmla="*/ 3969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2" y="1"/>
                  </a:moveTo>
                  <a:cubicBezTo>
                    <a:pt x="0" y="0"/>
                    <a:pt x="7" y="3"/>
                    <a:pt x="6" y="2"/>
                  </a:cubicBezTo>
                  <a:cubicBezTo>
                    <a:pt x="5" y="2"/>
                    <a:pt x="2" y="6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7"/>
            <p:cNvSpPr>
              <a:spLocks noChangeArrowheads="1"/>
            </p:cNvSpPr>
            <p:nvPr/>
          </p:nvSpPr>
          <p:spPr bwMode="auto">
            <a:xfrm>
              <a:off x="60325" y="115888"/>
              <a:ext cx="11113" cy="7938"/>
            </a:xfrm>
            <a:custGeom>
              <a:avLst/>
              <a:gdLst>
                <a:gd name="T0" fmla="*/ 3704 w 3"/>
                <a:gd name="T1" fmla="*/ 0 h 2"/>
                <a:gd name="T2" fmla="*/ 7409 w 3"/>
                <a:gd name="T3" fmla="*/ 7938 h 2"/>
                <a:gd name="T4" fmla="*/ 3704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3" y="0"/>
                    <a:pt x="2" y="2"/>
                    <a:pt x="2" y="2"/>
                  </a:cubicBezTo>
                  <a:cubicBezTo>
                    <a:pt x="0" y="2"/>
                    <a:pt x="1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18"/>
            <p:cNvSpPr>
              <a:spLocks noChangeArrowheads="1"/>
            </p:cNvSpPr>
            <p:nvPr/>
          </p:nvSpPr>
          <p:spPr bwMode="auto">
            <a:xfrm>
              <a:off x="41275" y="463550"/>
              <a:ext cx="14288" cy="22225"/>
            </a:xfrm>
            <a:custGeom>
              <a:avLst/>
              <a:gdLst>
                <a:gd name="T0" fmla="*/ 0 w 4"/>
                <a:gd name="T1" fmla="*/ 7408 h 6"/>
                <a:gd name="T2" fmla="*/ 14288 w 4"/>
                <a:gd name="T3" fmla="*/ 3704 h 6"/>
                <a:gd name="T4" fmla="*/ 0 w 4"/>
                <a:gd name="T5" fmla="*/ 7408 h 6"/>
                <a:gd name="T6" fmla="*/ 0 60000 65536"/>
                <a:gd name="T7" fmla="*/ 0 60000 65536"/>
                <a:gd name="T8" fmla="*/ 0 60000 65536"/>
                <a:gd name="T9" fmla="*/ 0 w 4"/>
                <a:gd name="T10" fmla="*/ 0 h 6"/>
                <a:gd name="T11" fmla="*/ 4 w 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6">
                  <a:moveTo>
                    <a:pt x="0" y="2"/>
                  </a:moveTo>
                  <a:cubicBezTo>
                    <a:pt x="1" y="2"/>
                    <a:pt x="2" y="0"/>
                    <a:pt x="4" y="1"/>
                  </a:cubicBezTo>
                  <a:cubicBezTo>
                    <a:pt x="3" y="3"/>
                    <a:pt x="1" y="6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19"/>
            <p:cNvSpPr>
              <a:spLocks noChangeArrowheads="1"/>
            </p:cNvSpPr>
            <p:nvPr/>
          </p:nvSpPr>
          <p:spPr bwMode="auto">
            <a:xfrm>
              <a:off x="44450" y="134938"/>
              <a:ext cx="98425" cy="101600"/>
            </a:xfrm>
            <a:custGeom>
              <a:avLst/>
              <a:gdLst>
                <a:gd name="T0" fmla="*/ 87068 w 26"/>
                <a:gd name="T1" fmla="*/ 26341 h 27"/>
                <a:gd name="T2" fmla="*/ 52998 w 26"/>
                <a:gd name="T3" fmla="*/ 11289 h 27"/>
                <a:gd name="T4" fmla="*/ 22713 w 26"/>
                <a:gd name="T5" fmla="*/ 60207 h 27"/>
                <a:gd name="T6" fmla="*/ 41641 w 26"/>
                <a:gd name="T7" fmla="*/ 86548 h 27"/>
                <a:gd name="T8" fmla="*/ 90854 w 26"/>
                <a:gd name="T9" fmla="*/ 82785 h 27"/>
                <a:gd name="T10" fmla="*/ 98425 w 26"/>
                <a:gd name="T11" fmla="*/ 4515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7"/>
                <a:gd name="T20" fmla="*/ 26 w 26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7">
                  <a:moveTo>
                    <a:pt x="23" y="7"/>
                  </a:moveTo>
                  <a:cubicBezTo>
                    <a:pt x="23" y="6"/>
                    <a:pt x="16" y="0"/>
                    <a:pt x="14" y="3"/>
                  </a:cubicBezTo>
                  <a:cubicBezTo>
                    <a:pt x="12" y="3"/>
                    <a:pt x="0" y="9"/>
                    <a:pt x="6" y="16"/>
                  </a:cubicBezTo>
                  <a:cubicBezTo>
                    <a:pt x="6" y="18"/>
                    <a:pt x="9" y="26"/>
                    <a:pt x="11" y="23"/>
                  </a:cubicBezTo>
                  <a:cubicBezTo>
                    <a:pt x="18" y="27"/>
                    <a:pt x="17" y="22"/>
                    <a:pt x="24" y="22"/>
                  </a:cubicBezTo>
                  <a:cubicBezTo>
                    <a:pt x="25" y="19"/>
                    <a:pt x="25" y="15"/>
                    <a:pt x="26" y="1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220"/>
            <p:cNvSpPr>
              <a:spLocks noChangeArrowheads="1"/>
            </p:cNvSpPr>
            <p:nvPr/>
          </p:nvSpPr>
          <p:spPr bwMode="auto">
            <a:xfrm>
              <a:off x="49212" y="260350"/>
              <a:ext cx="44450" cy="17463"/>
            </a:xfrm>
            <a:custGeom>
              <a:avLst/>
              <a:gdLst>
                <a:gd name="T0" fmla="*/ 18521 w 12"/>
                <a:gd name="T1" fmla="*/ 0 h 5"/>
                <a:gd name="T2" fmla="*/ 40746 w 12"/>
                <a:gd name="T3" fmla="*/ 10478 h 5"/>
                <a:gd name="T4" fmla="*/ 18521 w 12"/>
                <a:gd name="T5" fmla="*/ 0 h 5"/>
                <a:gd name="T6" fmla="*/ 0 60000 65536"/>
                <a:gd name="T7" fmla="*/ 0 60000 65536"/>
                <a:gd name="T8" fmla="*/ 0 60000 65536"/>
                <a:gd name="T9" fmla="*/ 0 w 12"/>
                <a:gd name="T10" fmla="*/ 0 h 5"/>
                <a:gd name="T11" fmla="*/ 12 w 1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">
                  <a:moveTo>
                    <a:pt x="5" y="0"/>
                  </a:moveTo>
                  <a:cubicBezTo>
                    <a:pt x="7" y="0"/>
                    <a:pt x="9" y="1"/>
                    <a:pt x="11" y="3"/>
                  </a:cubicBezTo>
                  <a:cubicBezTo>
                    <a:pt x="12" y="5"/>
                    <a:pt x="0" y="1"/>
                    <a:pt x="5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221"/>
            <p:cNvSpPr>
              <a:spLocks noChangeArrowheads="1"/>
            </p:cNvSpPr>
            <p:nvPr/>
          </p:nvSpPr>
          <p:spPr bwMode="auto">
            <a:xfrm>
              <a:off x="71437" y="2825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11113 w 3"/>
                <a:gd name="T3" fmla="*/ 7409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3" y="0"/>
                    <a:pt x="3" y="2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222"/>
            <p:cNvSpPr>
              <a:spLocks noChangeArrowheads="1"/>
            </p:cNvSpPr>
            <p:nvPr/>
          </p:nvSpPr>
          <p:spPr bwMode="auto">
            <a:xfrm>
              <a:off x="82550" y="7938"/>
              <a:ext cx="19050" cy="14288"/>
            </a:xfrm>
            <a:custGeom>
              <a:avLst/>
              <a:gdLst>
                <a:gd name="T0" fmla="*/ 7620 w 5"/>
                <a:gd name="T1" fmla="*/ 0 h 4"/>
                <a:gd name="T2" fmla="*/ 19050 w 5"/>
                <a:gd name="T3" fmla="*/ 14288 h 4"/>
                <a:gd name="T4" fmla="*/ 7620 w 5"/>
                <a:gd name="T5" fmla="*/ 0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2" y="0"/>
                  </a:moveTo>
                  <a:cubicBezTo>
                    <a:pt x="4" y="0"/>
                    <a:pt x="5" y="3"/>
                    <a:pt x="5" y="4"/>
                  </a:cubicBezTo>
                  <a:cubicBezTo>
                    <a:pt x="4" y="4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223"/>
            <p:cNvSpPr>
              <a:spLocks noChangeArrowheads="1"/>
            </p:cNvSpPr>
            <p:nvPr/>
          </p:nvSpPr>
          <p:spPr bwMode="auto">
            <a:xfrm>
              <a:off x="66675" y="496888"/>
              <a:ext cx="12700" cy="15875"/>
            </a:xfrm>
            <a:custGeom>
              <a:avLst/>
              <a:gdLst>
                <a:gd name="T0" fmla="*/ 0 w 3"/>
                <a:gd name="T1" fmla="*/ 7938 h 4"/>
                <a:gd name="T2" fmla="*/ 12700 w 3"/>
                <a:gd name="T3" fmla="*/ 0 h 4"/>
                <a:gd name="T4" fmla="*/ 0 w 3"/>
                <a:gd name="T5" fmla="*/ 7938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0" y="2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2" y="4"/>
                    <a:pt x="1" y="2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224"/>
            <p:cNvSpPr>
              <a:spLocks noChangeArrowheads="1"/>
            </p:cNvSpPr>
            <p:nvPr/>
          </p:nvSpPr>
          <p:spPr bwMode="auto">
            <a:xfrm>
              <a:off x="85725" y="2444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11113 w 3"/>
                <a:gd name="T3" fmla="*/ 3704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2" y="0"/>
                    <a:pt x="3" y="1"/>
                  </a:cubicBezTo>
                  <a:cubicBezTo>
                    <a:pt x="3" y="3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225"/>
            <p:cNvSpPr>
              <a:spLocks noChangeArrowheads="1"/>
            </p:cNvSpPr>
            <p:nvPr/>
          </p:nvSpPr>
          <p:spPr bwMode="auto">
            <a:xfrm>
              <a:off x="90487" y="271463"/>
              <a:ext cx="33338" cy="11113"/>
            </a:xfrm>
            <a:custGeom>
              <a:avLst/>
              <a:gdLst>
                <a:gd name="T0" fmla="*/ 22225 w 9"/>
                <a:gd name="T1" fmla="*/ 0 h 3"/>
                <a:gd name="T2" fmla="*/ 33338 w 9"/>
                <a:gd name="T3" fmla="*/ 11113 h 3"/>
                <a:gd name="T4" fmla="*/ 3704 w 9"/>
                <a:gd name="T5" fmla="*/ 0 h 3"/>
                <a:gd name="T6" fmla="*/ 22225 w 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6" y="0"/>
                  </a:moveTo>
                  <a:cubicBezTo>
                    <a:pt x="5" y="0"/>
                    <a:pt x="9" y="2"/>
                    <a:pt x="9" y="3"/>
                  </a:cubicBezTo>
                  <a:cubicBezTo>
                    <a:pt x="8" y="3"/>
                    <a:pt x="0" y="2"/>
                    <a:pt x="1" y="0"/>
                  </a:cubicBezTo>
                  <a:cubicBezTo>
                    <a:pt x="3" y="0"/>
                    <a:pt x="4" y="0"/>
                    <a:pt x="6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226"/>
            <p:cNvSpPr>
              <a:spLocks noChangeArrowheads="1"/>
            </p:cNvSpPr>
            <p:nvPr/>
          </p:nvSpPr>
          <p:spPr bwMode="auto">
            <a:xfrm>
              <a:off x="82550" y="452438"/>
              <a:ext cx="26988" cy="3175"/>
            </a:xfrm>
            <a:custGeom>
              <a:avLst/>
              <a:gdLst>
                <a:gd name="T0" fmla="*/ 11566 w 7"/>
                <a:gd name="T1" fmla="*/ 0 h 1"/>
                <a:gd name="T2" fmla="*/ 15422 w 7"/>
                <a:gd name="T3" fmla="*/ 3175 h 1"/>
                <a:gd name="T4" fmla="*/ 11566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3" y="0"/>
                  </a:moveTo>
                  <a:cubicBezTo>
                    <a:pt x="4" y="0"/>
                    <a:pt x="7" y="0"/>
                    <a:pt x="4" y="1"/>
                  </a:cubicBezTo>
                  <a:cubicBezTo>
                    <a:pt x="0" y="1"/>
                    <a:pt x="3" y="1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227"/>
            <p:cNvSpPr>
              <a:spLocks noChangeArrowheads="1"/>
            </p:cNvSpPr>
            <p:nvPr/>
          </p:nvSpPr>
          <p:spPr bwMode="auto">
            <a:xfrm>
              <a:off x="138112" y="60325"/>
              <a:ext cx="19050" cy="11113"/>
            </a:xfrm>
            <a:custGeom>
              <a:avLst/>
              <a:gdLst>
                <a:gd name="T0" fmla="*/ 7620 w 5"/>
                <a:gd name="T1" fmla="*/ 0 h 3"/>
                <a:gd name="T2" fmla="*/ 7620 w 5"/>
                <a:gd name="T3" fmla="*/ 11113 h 3"/>
                <a:gd name="T4" fmla="*/ 7620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0"/>
                  </a:moveTo>
                  <a:cubicBezTo>
                    <a:pt x="2" y="1"/>
                    <a:pt x="5" y="1"/>
                    <a:pt x="2" y="3"/>
                  </a:cubicBezTo>
                  <a:cubicBezTo>
                    <a:pt x="0" y="3"/>
                    <a:pt x="1" y="1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" name="Freeform 228"/>
            <p:cNvSpPr>
              <a:spLocks noChangeArrowheads="1"/>
            </p:cNvSpPr>
            <p:nvPr/>
          </p:nvSpPr>
          <p:spPr bwMode="auto">
            <a:xfrm>
              <a:off x="138112" y="338138"/>
              <a:ext cx="12700" cy="12700"/>
            </a:xfrm>
            <a:custGeom>
              <a:avLst/>
              <a:gdLst>
                <a:gd name="T0" fmla="*/ 4233 w 3"/>
                <a:gd name="T1" fmla="*/ 8467 h 3"/>
                <a:gd name="T2" fmla="*/ 12700 w 3"/>
                <a:gd name="T3" fmla="*/ 0 h 3"/>
                <a:gd name="T4" fmla="*/ 8467 w 3"/>
                <a:gd name="T5" fmla="*/ 12700 h 3"/>
                <a:gd name="T6" fmla="*/ 4233 w 3"/>
                <a:gd name="T7" fmla="*/ 846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2"/>
                  </a:moveTo>
                  <a:cubicBezTo>
                    <a:pt x="0" y="1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1" y="3"/>
                    <a:pt x="0" y="3"/>
                    <a:pt x="1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" name="Freeform 229"/>
            <p:cNvSpPr>
              <a:spLocks noChangeArrowheads="1"/>
            </p:cNvSpPr>
            <p:nvPr/>
          </p:nvSpPr>
          <p:spPr bwMode="auto">
            <a:xfrm>
              <a:off x="127000" y="428625"/>
              <a:ext cx="53975" cy="19050"/>
            </a:xfrm>
            <a:custGeom>
              <a:avLst/>
              <a:gdLst>
                <a:gd name="T0" fmla="*/ 15421 w 14"/>
                <a:gd name="T1" fmla="*/ 0 h 5"/>
                <a:gd name="T2" fmla="*/ 38554 w 14"/>
                <a:gd name="T3" fmla="*/ 0 h 5"/>
                <a:gd name="T4" fmla="*/ 15421 w 14"/>
                <a:gd name="T5" fmla="*/ 0 h 5"/>
                <a:gd name="T6" fmla="*/ 0 60000 65536"/>
                <a:gd name="T7" fmla="*/ 0 60000 65536"/>
                <a:gd name="T8" fmla="*/ 0 60000 65536"/>
                <a:gd name="T9" fmla="*/ 0 w 14"/>
                <a:gd name="T10" fmla="*/ 0 h 5"/>
                <a:gd name="T11" fmla="*/ 14 w 1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">
                  <a:moveTo>
                    <a:pt x="4" y="0"/>
                  </a:moveTo>
                  <a:cubicBezTo>
                    <a:pt x="5" y="0"/>
                    <a:pt x="11" y="0"/>
                    <a:pt x="10" y="0"/>
                  </a:cubicBezTo>
                  <a:cubicBezTo>
                    <a:pt x="14" y="5"/>
                    <a:pt x="0" y="1"/>
                    <a:pt x="4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Freeform 230"/>
            <p:cNvSpPr>
              <a:spLocks noChangeArrowheads="1"/>
            </p:cNvSpPr>
            <p:nvPr/>
          </p:nvSpPr>
          <p:spPr bwMode="auto">
            <a:xfrm>
              <a:off x="142875" y="180975"/>
              <a:ext cx="66675" cy="44450"/>
            </a:xfrm>
            <a:custGeom>
              <a:avLst/>
              <a:gdLst>
                <a:gd name="T0" fmla="*/ 18521 w 18"/>
                <a:gd name="T1" fmla="*/ 11113 h 12"/>
                <a:gd name="T2" fmla="*/ 51858 w 18"/>
                <a:gd name="T3" fmla="*/ 3704 h 12"/>
                <a:gd name="T4" fmla="*/ 51858 w 18"/>
                <a:gd name="T5" fmla="*/ 37042 h 12"/>
                <a:gd name="T6" fmla="*/ 18521 w 18"/>
                <a:gd name="T7" fmla="*/ 11113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2"/>
                <a:gd name="T14" fmla="*/ 18 w 1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2">
                  <a:moveTo>
                    <a:pt x="5" y="3"/>
                  </a:moveTo>
                  <a:cubicBezTo>
                    <a:pt x="4" y="2"/>
                    <a:pt x="12" y="0"/>
                    <a:pt x="14" y="1"/>
                  </a:cubicBezTo>
                  <a:cubicBezTo>
                    <a:pt x="18" y="3"/>
                    <a:pt x="18" y="8"/>
                    <a:pt x="14" y="10"/>
                  </a:cubicBezTo>
                  <a:cubicBezTo>
                    <a:pt x="15" y="11"/>
                    <a:pt x="0" y="12"/>
                    <a:pt x="5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" name="Freeform 231"/>
            <p:cNvSpPr>
              <a:spLocks noChangeArrowheads="1"/>
            </p:cNvSpPr>
            <p:nvPr/>
          </p:nvSpPr>
          <p:spPr bwMode="auto">
            <a:xfrm>
              <a:off x="173037" y="128588"/>
              <a:ext cx="30163" cy="28575"/>
            </a:xfrm>
            <a:custGeom>
              <a:avLst/>
              <a:gdLst>
                <a:gd name="T0" fmla="*/ 3770 w 8"/>
                <a:gd name="T1" fmla="*/ 0 h 8"/>
                <a:gd name="T2" fmla="*/ 26393 w 8"/>
                <a:gd name="T3" fmla="*/ 28575 h 8"/>
                <a:gd name="T4" fmla="*/ 3770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1" y="0"/>
                  </a:moveTo>
                  <a:cubicBezTo>
                    <a:pt x="3" y="1"/>
                    <a:pt x="8" y="6"/>
                    <a:pt x="7" y="8"/>
                  </a:cubicBezTo>
                  <a:cubicBezTo>
                    <a:pt x="4" y="7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2" name="Freeform 232"/>
            <p:cNvSpPr>
              <a:spLocks noChangeArrowheads="1"/>
            </p:cNvSpPr>
            <p:nvPr/>
          </p:nvSpPr>
          <p:spPr bwMode="auto">
            <a:xfrm>
              <a:off x="173037" y="477838"/>
              <a:ext cx="25400" cy="15875"/>
            </a:xfrm>
            <a:custGeom>
              <a:avLst/>
              <a:gdLst>
                <a:gd name="T0" fmla="*/ 10886 w 7"/>
                <a:gd name="T1" fmla="*/ 0 h 4"/>
                <a:gd name="T2" fmla="*/ 21771 w 7"/>
                <a:gd name="T3" fmla="*/ 3969 h 4"/>
                <a:gd name="T4" fmla="*/ 10886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3" y="0"/>
                  </a:moveTo>
                  <a:cubicBezTo>
                    <a:pt x="4" y="0"/>
                    <a:pt x="5" y="0"/>
                    <a:pt x="6" y="1"/>
                  </a:cubicBezTo>
                  <a:cubicBezTo>
                    <a:pt x="7" y="4"/>
                    <a:pt x="0" y="0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3" name="Freeform 233"/>
            <p:cNvSpPr>
              <a:spLocks noChangeArrowheads="1"/>
            </p:cNvSpPr>
            <p:nvPr/>
          </p:nvSpPr>
          <p:spPr bwMode="auto">
            <a:xfrm>
              <a:off x="214312" y="180975"/>
              <a:ext cx="11113" cy="11113"/>
            </a:xfrm>
            <a:custGeom>
              <a:avLst/>
              <a:gdLst>
                <a:gd name="T0" fmla="*/ 3704 w 3"/>
                <a:gd name="T1" fmla="*/ 0 h 3"/>
                <a:gd name="T2" fmla="*/ 11113 w 3"/>
                <a:gd name="T3" fmla="*/ 7409 h 3"/>
                <a:gd name="T4" fmla="*/ 7409 w 3"/>
                <a:gd name="T5" fmla="*/ 11113 h 3"/>
                <a:gd name="T6" fmla="*/ 3704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0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" name="Freeform 234"/>
            <p:cNvSpPr>
              <a:spLocks noChangeArrowheads="1"/>
            </p:cNvSpPr>
            <p:nvPr/>
          </p:nvSpPr>
          <p:spPr bwMode="auto">
            <a:xfrm>
              <a:off x="236537" y="0"/>
              <a:ext cx="11113" cy="19050"/>
            </a:xfrm>
            <a:custGeom>
              <a:avLst/>
              <a:gdLst>
                <a:gd name="T0" fmla="*/ 0 w 3"/>
                <a:gd name="T1" fmla="*/ 3810 h 5"/>
                <a:gd name="T2" fmla="*/ 7409 w 3"/>
                <a:gd name="T3" fmla="*/ 19050 h 5"/>
                <a:gd name="T4" fmla="*/ 0 w 3"/>
                <a:gd name="T5" fmla="*/ 3810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0" y="1"/>
                  </a:moveTo>
                  <a:cubicBezTo>
                    <a:pt x="2" y="0"/>
                    <a:pt x="3" y="4"/>
                    <a:pt x="2" y="5"/>
                  </a:cubicBezTo>
                  <a:cubicBezTo>
                    <a:pt x="0" y="4"/>
                    <a:pt x="0" y="3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" name="Freeform 235"/>
            <p:cNvSpPr>
              <a:spLocks noChangeArrowheads="1"/>
            </p:cNvSpPr>
            <p:nvPr/>
          </p:nvSpPr>
          <p:spPr bwMode="auto">
            <a:xfrm>
              <a:off x="209550" y="493713"/>
              <a:ext cx="15875" cy="14288"/>
            </a:xfrm>
            <a:custGeom>
              <a:avLst/>
              <a:gdLst>
                <a:gd name="T0" fmla="*/ 11906 w 4"/>
                <a:gd name="T1" fmla="*/ 3572 h 4"/>
                <a:gd name="T2" fmla="*/ 11906 w 4"/>
                <a:gd name="T3" fmla="*/ 14288 h 4"/>
                <a:gd name="T4" fmla="*/ 11906 w 4"/>
                <a:gd name="T5" fmla="*/ 357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3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0" y="4"/>
                    <a:pt x="4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6" name="Freeform 236"/>
            <p:cNvSpPr>
              <a:spLocks noChangeArrowheads="1"/>
            </p:cNvSpPr>
            <p:nvPr/>
          </p:nvSpPr>
          <p:spPr bwMode="auto">
            <a:xfrm>
              <a:off x="217487" y="488950"/>
              <a:ext cx="46038" cy="11113"/>
            </a:xfrm>
            <a:custGeom>
              <a:avLst/>
              <a:gdLst>
                <a:gd name="T0" fmla="*/ 11510 w 12"/>
                <a:gd name="T1" fmla="*/ 3704 h 3"/>
                <a:gd name="T2" fmla="*/ 23019 w 12"/>
                <a:gd name="T3" fmla="*/ 0 h 3"/>
                <a:gd name="T4" fmla="*/ 11510 w 12"/>
                <a:gd name="T5" fmla="*/ 3704 h 3"/>
                <a:gd name="T6" fmla="*/ 0 60000 65536"/>
                <a:gd name="T7" fmla="*/ 0 60000 65536"/>
                <a:gd name="T8" fmla="*/ 0 60000 65536"/>
                <a:gd name="T9" fmla="*/ 0 w 12"/>
                <a:gd name="T10" fmla="*/ 0 h 3"/>
                <a:gd name="T11" fmla="*/ 12 w 1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">
                  <a:moveTo>
                    <a:pt x="3" y="1"/>
                  </a:moveTo>
                  <a:cubicBezTo>
                    <a:pt x="3" y="0"/>
                    <a:pt x="6" y="0"/>
                    <a:pt x="6" y="0"/>
                  </a:cubicBezTo>
                  <a:cubicBezTo>
                    <a:pt x="12" y="3"/>
                    <a:pt x="0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7" name="Freeform 237"/>
            <p:cNvSpPr>
              <a:spLocks noChangeArrowheads="1"/>
            </p:cNvSpPr>
            <p:nvPr/>
          </p:nvSpPr>
          <p:spPr bwMode="auto">
            <a:xfrm>
              <a:off x="217487" y="681038"/>
              <a:ext cx="34925" cy="30163"/>
            </a:xfrm>
            <a:custGeom>
              <a:avLst/>
              <a:gdLst>
                <a:gd name="T0" fmla="*/ 3881 w 9"/>
                <a:gd name="T1" fmla="*/ 15082 h 8"/>
                <a:gd name="T2" fmla="*/ 19403 w 9"/>
                <a:gd name="T3" fmla="*/ 11311 h 8"/>
                <a:gd name="T4" fmla="*/ 27164 w 9"/>
                <a:gd name="T5" fmla="*/ 0 h 8"/>
                <a:gd name="T6" fmla="*/ 3881 w 9"/>
                <a:gd name="T7" fmla="*/ 1508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1" y="4"/>
                  </a:moveTo>
                  <a:cubicBezTo>
                    <a:pt x="4" y="4"/>
                    <a:pt x="0" y="2"/>
                    <a:pt x="5" y="3"/>
                  </a:cubicBezTo>
                  <a:cubicBezTo>
                    <a:pt x="5" y="2"/>
                    <a:pt x="4" y="0"/>
                    <a:pt x="7" y="0"/>
                  </a:cubicBezTo>
                  <a:cubicBezTo>
                    <a:pt x="9" y="4"/>
                    <a:pt x="2" y="8"/>
                    <a:pt x="1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8" name="Freeform 238"/>
            <p:cNvSpPr>
              <a:spLocks noChangeArrowheads="1"/>
            </p:cNvSpPr>
            <p:nvPr/>
          </p:nvSpPr>
          <p:spPr bwMode="auto">
            <a:xfrm>
              <a:off x="228600" y="584200"/>
              <a:ext cx="30163" cy="41275"/>
            </a:xfrm>
            <a:custGeom>
              <a:avLst/>
              <a:gdLst>
                <a:gd name="T0" fmla="*/ 0 w 8"/>
                <a:gd name="T1" fmla="*/ 18761 h 11"/>
                <a:gd name="T2" fmla="*/ 26393 w 8"/>
                <a:gd name="T3" fmla="*/ 0 h 11"/>
                <a:gd name="T4" fmla="*/ 0 w 8"/>
                <a:gd name="T5" fmla="*/ 18761 h 11"/>
                <a:gd name="T6" fmla="*/ 0 60000 65536"/>
                <a:gd name="T7" fmla="*/ 0 60000 65536"/>
                <a:gd name="T8" fmla="*/ 0 60000 65536"/>
                <a:gd name="T9" fmla="*/ 0 w 8"/>
                <a:gd name="T10" fmla="*/ 0 h 11"/>
                <a:gd name="T11" fmla="*/ 8 w 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1">
                  <a:moveTo>
                    <a:pt x="0" y="5"/>
                  </a:moveTo>
                  <a:cubicBezTo>
                    <a:pt x="0" y="4"/>
                    <a:pt x="7" y="0"/>
                    <a:pt x="7" y="0"/>
                  </a:cubicBezTo>
                  <a:cubicBezTo>
                    <a:pt x="8" y="2"/>
                    <a:pt x="2" y="11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9" name="Freeform 239"/>
            <p:cNvSpPr>
              <a:spLocks noChangeArrowheads="1"/>
            </p:cNvSpPr>
            <p:nvPr/>
          </p:nvSpPr>
          <p:spPr bwMode="auto">
            <a:xfrm>
              <a:off x="296862" y="200025"/>
              <a:ext cx="11113" cy="6350"/>
            </a:xfrm>
            <a:custGeom>
              <a:avLst/>
              <a:gdLst>
                <a:gd name="T0" fmla="*/ 3704 w 3"/>
                <a:gd name="T1" fmla="*/ 0 h 2"/>
                <a:gd name="T2" fmla="*/ 7409 w 3"/>
                <a:gd name="T3" fmla="*/ 6350 h 2"/>
                <a:gd name="T4" fmla="*/ 3704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0" name="Freeform 240"/>
            <p:cNvSpPr>
              <a:spLocks noChangeArrowheads="1"/>
            </p:cNvSpPr>
            <p:nvPr/>
          </p:nvSpPr>
          <p:spPr bwMode="auto">
            <a:xfrm>
              <a:off x="304800" y="565150"/>
              <a:ext cx="14288" cy="33338"/>
            </a:xfrm>
            <a:custGeom>
              <a:avLst/>
              <a:gdLst>
                <a:gd name="T0" fmla="*/ 0 w 4"/>
                <a:gd name="T1" fmla="*/ 14817 h 9"/>
                <a:gd name="T2" fmla="*/ 14288 w 4"/>
                <a:gd name="T3" fmla="*/ 14817 h 9"/>
                <a:gd name="T4" fmla="*/ 0 w 4"/>
                <a:gd name="T5" fmla="*/ 14817 h 9"/>
                <a:gd name="T6" fmla="*/ 0 60000 65536"/>
                <a:gd name="T7" fmla="*/ 0 60000 65536"/>
                <a:gd name="T8" fmla="*/ 0 60000 65536"/>
                <a:gd name="T9" fmla="*/ 0 w 4"/>
                <a:gd name="T10" fmla="*/ 0 h 9"/>
                <a:gd name="T11" fmla="*/ 4 w 4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9">
                  <a:moveTo>
                    <a:pt x="0" y="4"/>
                  </a:moveTo>
                  <a:cubicBezTo>
                    <a:pt x="1" y="4"/>
                    <a:pt x="4" y="0"/>
                    <a:pt x="4" y="4"/>
                  </a:cubicBezTo>
                  <a:cubicBezTo>
                    <a:pt x="4" y="9"/>
                    <a:pt x="1" y="5"/>
                    <a:pt x="0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" name="Freeform 241"/>
            <p:cNvSpPr>
              <a:spLocks noChangeArrowheads="1"/>
            </p:cNvSpPr>
            <p:nvPr/>
          </p:nvSpPr>
          <p:spPr bwMode="auto">
            <a:xfrm>
              <a:off x="327025" y="515938"/>
              <a:ext cx="7938" cy="11113"/>
            </a:xfrm>
            <a:custGeom>
              <a:avLst/>
              <a:gdLst>
                <a:gd name="T0" fmla="*/ 3969 w 2"/>
                <a:gd name="T1" fmla="*/ 3704 h 3"/>
                <a:gd name="T2" fmla="*/ 3969 w 2"/>
                <a:gd name="T3" fmla="*/ 11113 h 3"/>
                <a:gd name="T4" fmla="*/ 3969 w 2"/>
                <a:gd name="T5" fmla="*/ 3704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1" y="1"/>
                  </a:moveTo>
                  <a:cubicBezTo>
                    <a:pt x="2" y="0"/>
                    <a:pt x="2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2" name="Freeform 242"/>
            <p:cNvSpPr>
              <a:spLocks noChangeArrowheads="1"/>
            </p:cNvSpPr>
            <p:nvPr/>
          </p:nvSpPr>
          <p:spPr bwMode="auto">
            <a:xfrm>
              <a:off x="315912" y="741363"/>
              <a:ext cx="11113" cy="11113"/>
            </a:xfrm>
            <a:custGeom>
              <a:avLst/>
              <a:gdLst>
                <a:gd name="T0" fmla="*/ 3704 w 3"/>
                <a:gd name="T1" fmla="*/ 3704 h 3"/>
                <a:gd name="T2" fmla="*/ 11113 w 3"/>
                <a:gd name="T3" fmla="*/ 3704 h 3"/>
                <a:gd name="T4" fmla="*/ 3704 w 3"/>
                <a:gd name="T5" fmla="*/ 3704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1" y="1"/>
                  </a:moveTo>
                  <a:cubicBezTo>
                    <a:pt x="2" y="1"/>
                    <a:pt x="1" y="0"/>
                    <a:pt x="3" y="1"/>
                  </a:cubicBezTo>
                  <a:cubicBezTo>
                    <a:pt x="2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3" name="Freeform 243"/>
            <p:cNvSpPr>
              <a:spLocks noChangeArrowheads="1"/>
            </p:cNvSpPr>
            <p:nvPr/>
          </p:nvSpPr>
          <p:spPr bwMode="auto">
            <a:xfrm>
              <a:off x="406400" y="157163"/>
              <a:ext cx="11113" cy="12700"/>
            </a:xfrm>
            <a:custGeom>
              <a:avLst/>
              <a:gdLst>
                <a:gd name="T0" fmla="*/ 0 w 3"/>
                <a:gd name="T1" fmla="*/ 12700 h 3"/>
                <a:gd name="T2" fmla="*/ 3704 w 3"/>
                <a:gd name="T3" fmla="*/ 4233 h 3"/>
                <a:gd name="T4" fmla="*/ 0 w 3"/>
                <a:gd name="T5" fmla="*/ 1270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3"/>
                  </a:moveTo>
                  <a:cubicBezTo>
                    <a:pt x="1" y="3"/>
                    <a:pt x="1" y="1"/>
                    <a:pt x="1" y="1"/>
                  </a:cubicBezTo>
                  <a:cubicBezTo>
                    <a:pt x="3" y="0"/>
                    <a:pt x="0" y="3"/>
                    <a:pt x="0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" name="Freeform 244"/>
            <p:cNvSpPr>
              <a:spLocks noChangeArrowheads="1"/>
            </p:cNvSpPr>
            <p:nvPr/>
          </p:nvSpPr>
          <p:spPr bwMode="auto">
            <a:xfrm>
              <a:off x="439737" y="504825"/>
              <a:ext cx="22225" cy="11113"/>
            </a:xfrm>
            <a:custGeom>
              <a:avLst/>
              <a:gdLst>
                <a:gd name="T0" fmla="*/ 3704 w 6"/>
                <a:gd name="T1" fmla="*/ 0 h 3"/>
                <a:gd name="T2" fmla="*/ 3704 w 6"/>
                <a:gd name="T3" fmla="*/ 0 h 3"/>
                <a:gd name="T4" fmla="*/ 0 60000 65536"/>
                <a:gd name="T5" fmla="*/ 0 60000 65536"/>
                <a:gd name="T6" fmla="*/ 0 w 6"/>
                <a:gd name="T7" fmla="*/ 0 h 3"/>
                <a:gd name="T8" fmla="*/ 6 w 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">
                  <a:moveTo>
                    <a:pt x="1" y="0"/>
                  </a:moveTo>
                  <a:cubicBezTo>
                    <a:pt x="6" y="0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5" name="Freeform 245"/>
            <p:cNvSpPr>
              <a:spLocks noChangeArrowheads="1"/>
            </p:cNvSpPr>
            <p:nvPr/>
          </p:nvSpPr>
          <p:spPr bwMode="auto">
            <a:xfrm>
              <a:off x="461962" y="455613"/>
              <a:ext cx="30163" cy="44450"/>
            </a:xfrm>
            <a:custGeom>
              <a:avLst/>
              <a:gdLst>
                <a:gd name="T0" fmla="*/ 0 w 8"/>
                <a:gd name="T1" fmla="*/ 18521 h 12"/>
                <a:gd name="T2" fmla="*/ 0 w 8"/>
                <a:gd name="T3" fmla="*/ 18521 h 12"/>
                <a:gd name="T4" fmla="*/ 0 60000 65536"/>
                <a:gd name="T5" fmla="*/ 0 60000 65536"/>
                <a:gd name="T6" fmla="*/ 0 w 8"/>
                <a:gd name="T7" fmla="*/ 0 h 12"/>
                <a:gd name="T8" fmla="*/ 8 w 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2">
                  <a:moveTo>
                    <a:pt x="0" y="5"/>
                  </a:moveTo>
                  <a:cubicBezTo>
                    <a:pt x="4" y="0"/>
                    <a:pt x="8" y="12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6" name="Freeform 246"/>
            <p:cNvSpPr>
              <a:spLocks noChangeArrowheads="1"/>
            </p:cNvSpPr>
            <p:nvPr/>
          </p:nvSpPr>
          <p:spPr bwMode="auto">
            <a:xfrm>
              <a:off x="477837" y="217488"/>
              <a:ext cx="14288" cy="12700"/>
            </a:xfrm>
            <a:custGeom>
              <a:avLst/>
              <a:gdLst>
                <a:gd name="T0" fmla="*/ 3572 w 4"/>
                <a:gd name="T1" fmla="*/ 4233 h 3"/>
                <a:gd name="T2" fmla="*/ 10716 w 4"/>
                <a:gd name="T3" fmla="*/ 8467 h 3"/>
                <a:gd name="T4" fmla="*/ 3572 w 4"/>
                <a:gd name="T5" fmla="*/ 4233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1" y="1"/>
                  </a:moveTo>
                  <a:cubicBezTo>
                    <a:pt x="1" y="2"/>
                    <a:pt x="4" y="0"/>
                    <a:pt x="3" y="2"/>
                  </a:cubicBezTo>
                  <a:cubicBezTo>
                    <a:pt x="4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7" name="Freeform 247"/>
            <p:cNvSpPr>
              <a:spLocks noChangeArrowheads="1"/>
            </p:cNvSpPr>
            <p:nvPr/>
          </p:nvSpPr>
          <p:spPr bwMode="auto">
            <a:xfrm>
              <a:off x="500062" y="225425"/>
              <a:ext cx="57150" cy="30163"/>
            </a:xfrm>
            <a:custGeom>
              <a:avLst/>
              <a:gdLst>
                <a:gd name="T0" fmla="*/ 15240 w 15"/>
                <a:gd name="T1" fmla="*/ 7541 h 8"/>
                <a:gd name="T2" fmla="*/ 22860 w 15"/>
                <a:gd name="T3" fmla="*/ 18852 h 8"/>
                <a:gd name="T4" fmla="*/ 15240 w 15"/>
                <a:gd name="T5" fmla="*/ 7541 h 8"/>
                <a:gd name="T6" fmla="*/ 0 60000 65536"/>
                <a:gd name="T7" fmla="*/ 0 60000 65536"/>
                <a:gd name="T8" fmla="*/ 0 60000 65536"/>
                <a:gd name="T9" fmla="*/ 0 w 15"/>
                <a:gd name="T10" fmla="*/ 0 h 8"/>
                <a:gd name="T11" fmla="*/ 15 w 15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8">
                  <a:moveTo>
                    <a:pt x="4" y="2"/>
                  </a:moveTo>
                  <a:cubicBezTo>
                    <a:pt x="5" y="2"/>
                    <a:pt x="15" y="0"/>
                    <a:pt x="6" y="5"/>
                  </a:cubicBezTo>
                  <a:cubicBezTo>
                    <a:pt x="2" y="8"/>
                    <a:pt x="0" y="5"/>
                    <a:pt x="4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8" name="Freeform 248"/>
            <p:cNvSpPr>
              <a:spLocks noChangeArrowheads="1"/>
            </p:cNvSpPr>
            <p:nvPr/>
          </p:nvSpPr>
          <p:spPr bwMode="auto">
            <a:xfrm>
              <a:off x="496887" y="263525"/>
              <a:ext cx="41275" cy="11113"/>
            </a:xfrm>
            <a:custGeom>
              <a:avLst/>
              <a:gdLst>
                <a:gd name="T0" fmla="*/ 7505 w 11"/>
                <a:gd name="T1" fmla="*/ 3704 h 3"/>
                <a:gd name="T2" fmla="*/ 15009 w 11"/>
                <a:gd name="T3" fmla="*/ 11113 h 3"/>
                <a:gd name="T4" fmla="*/ 7505 w 11"/>
                <a:gd name="T5" fmla="*/ 3704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2" y="1"/>
                  </a:moveTo>
                  <a:cubicBezTo>
                    <a:pt x="0" y="0"/>
                    <a:pt x="11" y="0"/>
                    <a:pt x="4" y="3"/>
                  </a:cubicBezTo>
                  <a:cubicBezTo>
                    <a:pt x="3" y="3"/>
                    <a:pt x="2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9" name="Freeform 249"/>
            <p:cNvSpPr>
              <a:spLocks noChangeArrowheads="1"/>
            </p:cNvSpPr>
            <p:nvPr/>
          </p:nvSpPr>
          <p:spPr bwMode="auto">
            <a:xfrm>
              <a:off x="538162" y="169863"/>
              <a:ext cx="19050" cy="11113"/>
            </a:xfrm>
            <a:custGeom>
              <a:avLst/>
              <a:gdLst>
                <a:gd name="T0" fmla="*/ 7620 w 5"/>
                <a:gd name="T1" fmla="*/ 3704 h 3"/>
                <a:gd name="T2" fmla="*/ 11430 w 5"/>
                <a:gd name="T3" fmla="*/ 11113 h 3"/>
                <a:gd name="T4" fmla="*/ 7620 w 5"/>
                <a:gd name="T5" fmla="*/ 3704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1"/>
                  </a:moveTo>
                  <a:cubicBezTo>
                    <a:pt x="2" y="1"/>
                    <a:pt x="5" y="0"/>
                    <a:pt x="3" y="3"/>
                  </a:cubicBezTo>
                  <a:cubicBezTo>
                    <a:pt x="2" y="3"/>
                    <a:pt x="0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0" name="Freeform 250"/>
            <p:cNvSpPr>
              <a:spLocks noChangeArrowheads="1"/>
            </p:cNvSpPr>
            <p:nvPr/>
          </p:nvSpPr>
          <p:spPr bwMode="auto">
            <a:xfrm>
              <a:off x="527050" y="425450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7144 w 4"/>
                <a:gd name="T3" fmla="*/ 11113 h 3"/>
                <a:gd name="T4" fmla="*/ 0 w 4"/>
                <a:gd name="T5" fmla="*/ 0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0" y="0"/>
                  </a:moveTo>
                  <a:cubicBezTo>
                    <a:pt x="0" y="0"/>
                    <a:pt x="4" y="3"/>
                    <a:pt x="2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" name="Freeform 251"/>
            <p:cNvSpPr>
              <a:spLocks noChangeArrowheads="1"/>
            </p:cNvSpPr>
            <p:nvPr/>
          </p:nvSpPr>
          <p:spPr bwMode="auto">
            <a:xfrm>
              <a:off x="571500" y="146050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1"/>
                    <a:pt x="3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2" name="Freeform 252"/>
            <p:cNvSpPr>
              <a:spLocks noChangeArrowheads="1"/>
            </p:cNvSpPr>
            <p:nvPr/>
          </p:nvSpPr>
          <p:spPr bwMode="auto">
            <a:xfrm>
              <a:off x="563562" y="266700"/>
              <a:ext cx="11113" cy="7938"/>
            </a:xfrm>
            <a:custGeom>
              <a:avLst/>
              <a:gdLst>
                <a:gd name="T0" fmla="*/ 3704 w 3"/>
                <a:gd name="T1" fmla="*/ 0 h 2"/>
                <a:gd name="T2" fmla="*/ 7409 w 3"/>
                <a:gd name="T3" fmla="*/ 7938 h 2"/>
                <a:gd name="T4" fmla="*/ 3704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3" name="Freeform 253"/>
            <p:cNvSpPr>
              <a:spLocks noChangeArrowheads="1"/>
            </p:cNvSpPr>
            <p:nvPr/>
          </p:nvSpPr>
          <p:spPr bwMode="auto">
            <a:xfrm>
              <a:off x="615950" y="534988"/>
              <a:ext cx="15875" cy="14288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0" y="0"/>
                  </a:moveTo>
                  <a:cubicBezTo>
                    <a:pt x="4" y="2"/>
                    <a:pt x="4" y="4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" name="Freeform 254"/>
            <p:cNvSpPr>
              <a:spLocks noChangeArrowheads="1"/>
            </p:cNvSpPr>
            <p:nvPr/>
          </p:nvSpPr>
          <p:spPr bwMode="auto">
            <a:xfrm>
              <a:off x="266700" y="482600"/>
              <a:ext cx="3175" cy="3175"/>
            </a:xfrm>
            <a:custGeom>
              <a:avLst/>
              <a:gdLst>
                <a:gd name="T0" fmla="*/ 3175 w 1"/>
                <a:gd name="T1" fmla="*/ 0 h 1"/>
                <a:gd name="T2" fmla="*/ 3175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5" name="Freeform 255"/>
            <p:cNvSpPr>
              <a:spLocks noChangeArrowheads="1"/>
            </p:cNvSpPr>
            <p:nvPr/>
          </p:nvSpPr>
          <p:spPr bwMode="auto">
            <a:xfrm>
              <a:off x="82550" y="285750"/>
              <a:ext cx="19050" cy="19050"/>
            </a:xfrm>
            <a:custGeom>
              <a:avLst/>
              <a:gdLst>
                <a:gd name="T0" fmla="*/ 0 w 5"/>
                <a:gd name="T1" fmla="*/ 3810 h 5"/>
                <a:gd name="T2" fmla="*/ 19050 w 5"/>
                <a:gd name="T3" fmla="*/ 3810 h 5"/>
                <a:gd name="T4" fmla="*/ 0 w 5"/>
                <a:gd name="T5" fmla="*/ 3810 h 5"/>
                <a:gd name="T6" fmla="*/ 0 60000 65536"/>
                <a:gd name="T7" fmla="*/ 0 60000 65536"/>
                <a:gd name="T8" fmla="*/ 0 60000 65536"/>
                <a:gd name="T9" fmla="*/ 0 w 5"/>
                <a:gd name="T10" fmla="*/ 0 h 5"/>
                <a:gd name="T11" fmla="*/ 5 w 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">
                  <a:moveTo>
                    <a:pt x="0" y="1"/>
                  </a:moveTo>
                  <a:cubicBezTo>
                    <a:pt x="4" y="0"/>
                    <a:pt x="2" y="1"/>
                    <a:pt x="5" y="1"/>
                  </a:cubicBezTo>
                  <a:cubicBezTo>
                    <a:pt x="4" y="5"/>
                    <a:pt x="1" y="1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8" name="组合 123"/>
          <p:cNvGrpSpPr/>
          <p:nvPr/>
        </p:nvGrpSpPr>
        <p:grpSpPr bwMode="auto">
          <a:xfrm>
            <a:off x="1079327" y="4421123"/>
            <a:ext cx="1878013" cy="555625"/>
            <a:chOff x="0" y="0"/>
            <a:chExt cx="1695450" cy="501650"/>
          </a:xfrm>
        </p:grpSpPr>
        <p:sp>
          <p:nvSpPr>
            <p:cNvPr id="69" name="Freeform 486"/>
            <p:cNvSpPr>
              <a:spLocks noChangeArrowheads="1"/>
            </p:cNvSpPr>
            <p:nvPr/>
          </p:nvSpPr>
          <p:spPr bwMode="auto">
            <a:xfrm>
              <a:off x="1304925" y="369887"/>
              <a:ext cx="38100" cy="26988"/>
            </a:xfrm>
            <a:custGeom>
              <a:avLst/>
              <a:gdLst>
                <a:gd name="T0" fmla="*/ 38100 w 10"/>
                <a:gd name="T1" fmla="*/ 15422 h 7"/>
                <a:gd name="T2" fmla="*/ 30480 w 10"/>
                <a:gd name="T3" fmla="*/ 23133 h 7"/>
                <a:gd name="T4" fmla="*/ 30480 w 10"/>
                <a:gd name="T5" fmla="*/ 23133 h 7"/>
                <a:gd name="T6" fmla="*/ 22860 w 10"/>
                <a:gd name="T7" fmla="*/ 26988 h 7"/>
                <a:gd name="T8" fmla="*/ 11430 w 10"/>
                <a:gd name="T9" fmla="*/ 26988 h 7"/>
                <a:gd name="T10" fmla="*/ 7620 w 10"/>
                <a:gd name="T11" fmla="*/ 23133 h 7"/>
                <a:gd name="T12" fmla="*/ 3810 w 10"/>
                <a:gd name="T13" fmla="*/ 19277 h 7"/>
                <a:gd name="T14" fmla="*/ 7620 w 10"/>
                <a:gd name="T15" fmla="*/ 11566 h 7"/>
                <a:gd name="T16" fmla="*/ 0 w 10"/>
                <a:gd name="T17" fmla="*/ 7711 h 7"/>
                <a:gd name="T18" fmla="*/ 0 w 10"/>
                <a:gd name="T19" fmla="*/ 3855 h 7"/>
                <a:gd name="T20" fmla="*/ 7620 w 10"/>
                <a:gd name="T21" fmla="*/ 0 h 7"/>
                <a:gd name="T22" fmla="*/ 15240 w 10"/>
                <a:gd name="T23" fmla="*/ 0 h 7"/>
                <a:gd name="T24" fmla="*/ 15240 w 10"/>
                <a:gd name="T25" fmla="*/ 3855 h 7"/>
                <a:gd name="T26" fmla="*/ 30480 w 10"/>
                <a:gd name="T27" fmla="*/ 3855 h 7"/>
                <a:gd name="T28" fmla="*/ 38100 w 10"/>
                <a:gd name="T29" fmla="*/ 15422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7"/>
                <a:gd name="T47" fmla="*/ 10 w 10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7">
                  <a:moveTo>
                    <a:pt x="10" y="4"/>
                  </a:moveTo>
                  <a:cubicBezTo>
                    <a:pt x="9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3" y="6"/>
                    <a:pt x="2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4"/>
                    <a:pt x="1" y="4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0" name="Freeform 487"/>
            <p:cNvSpPr>
              <a:spLocks noChangeArrowheads="1"/>
            </p:cNvSpPr>
            <p:nvPr/>
          </p:nvSpPr>
          <p:spPr bwMode="auto">
            <a:xfrm>
              <a:off x="1233488" y="233362"/>
              <a:ext cx="38100" cy="19050"/>
            </a:xfrm>
            <a:custGeom>
              <a:avLst/>
              <a:gdLst>
                <a:gd name="T0" fmla="*/ 30480 w 10"/>
                <a:gd name="T1" fmla="*/ 7620 h 5"/>
                <a:gd name="T2" fmla="*/ 19050 w 10"/>
                <a:gd name="T3" fmla="*/ 15240 h 5"/>
                <a:gd name="T4" fmla="*/ 11430 w 10"/>
                <a:gd name="T5" fmla="*/ 19050 h 5"/>
                <a:gd name="T6" fmla="*/ 7620 w 10"/>
                <a:gd name="T7" fmla="*/ 15240 h 5"/>
                <a:gd name="T8" fmla="*/ 3810 w 10"/>
                <a:gd name="T9" fmla="*/ 15240 h 5"/>
                <a:gd name="T10" fmla="*/ 0 w 10"/>
                <a:gd name="T11" fmla="*/ 11430 h 5"/>
                <a:gd name="T12" fmla="*/ 0 w 10"/>
                <a:gd name="T13" fmla="*/ 7620 h 5"/>
                <a:gd name="T14" fmla="*/ 15240 w 10"/>
                <a:gd name="T15" fmla="*/ 0 h 5"/>
                <a:gd name="T16" fmla="*/ 30480 w 10"/>
                <a:gd name="T17" fmla="*/ 3810 h 5"/>
                <a:gd name="T18" fmla="*/ 30480 w 10"/>
                <a:gd name="T19" fmla="*/ 762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5"/>
                <a:gd name="T32" fmla="*/ 10 w 1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5">
                  <a:moveTo>
                    <a:pt x="8" y="2"/>
                  </a:moveTo>
                  <a:cubicBezTo>
                    <a:pt x="7" y="3"/>
                    <a:pt x="7" y="4"/>
                    <a:pt x="5" y="4"/>
                  </a:cubicBezTo>
                  <a:cubicBezTo>
                    <a:pt x="4" y="5"/>
                    <a:pt x="4" y="4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3"/>
                    <a:pt x="0" y="3"/>
                  </a:cubicBezTo>
                  <a:cubicBezTo>
                    <a:pt x="0" y="3"/>
                    <a:pt x="1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1" name="Freeform 488"/>
            <p:cNvSpPr>
              <a:spLocks noChangeArrowheads="1"/>
            </p:cNvSpPr>
            <p:nvPr/>
          </p:nvSpPr>
          <p:spPr bwMode="auto">
            <a:xfrm>
              <a:off x="1195388" y="238125"/>
              <a:ext cx="22225" cy="14288"/>
            </a:xfrm>
            <a:custGeom>
              <a:avLst/>
              <a:gdLst>
                <a:gd name="T0" fmla="*/ 22225 w 6"/>
                <a:gd name="T1" fmla="*/ 7144 h 4"/>
                <a:gd name="T2" fmla="*/ 22225 w 6"/>
                <a:gd name="T3" fmla="*/ 10716 h 4"/>
                <a:gd name="T4" fmla="*/ 14817 w 6"/>
                <a:gd name="T5" fmla="*/ 14288 h 4"/>
                <a:gd name="T6" fmla="*/ 7408 w 6"/>
                <a:gd name="T7" fmla="*/ 14288 h 4"/>
                <a:gd name="T8" fmla="*/ 0 w 6"/>
                <a:gd name="T9" fmla="*/ 10716 h 4"/>
                <a:gd name="T10" fmla="*/ 0 w 6"/>
                <a:gd name="T11" fmla="*/ 7144 h 4"/>
                <a:gd name="T12" fmla="*/ 11113 w 6"/>
                <a:gd name="T13" fmla="*/ 0 h 4"/>
                <a:gd name="T14" fmla="*/ 22225 w 6"/>
                <a:gd name="T15" fmla="*/ 0 h 4"/>
                <a:gd name="T16" fmla="*/ 22225 w 6"/>
                <a:gd name="T17" fmla="*/ 3572 h 4"/>
                <a:gd name="T18" fmla="*/ 22225 w 6"/>
                <a:gd name="T19" fmla="*/ 714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"/>
                <a:gd name="T32" fmla="*/ 6 w 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">
                  <a:moveTo>
                    <a:pt x="6" y="2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2" name="Freeform 489"/>
            <p:cNvSpPr>
              <a:spLocks noChangeArrowheads="1"/>
            </p:cNvSpPr>
            <p:nvPr/>
          </p:nvSpPr>
          <p:spPr bwMode="auto">
            <a:xfrm>
              <a:off x="1162050" y="400050"/>
              <a:ext cx="41275" cy="22225"/>
            </a:xfrm>
            <a:custGeom>
              <a:avLst/>
              <a:gdLst>
                <a:gd name="T0" fmla="*/ 41275 w 11"/>
                <a:gd name="T1" fmla="*/ 11113 h 6"/>
                <a:gd name="T2" fmla="*/ 37523 w 11"/>
                <a:gd name="T3" fmla="*/ 14817 h 6"/>
                <a:gd name="T4" fmla="*/ 26266 w 11"/>
                <a:gd name="T5" fmla="*/ 18521 h 6"/>
                <a:gd name="T6" fmla="*/ 18761 w 11"/>
                <a:gd name="T7" fmla="*/ 18521 h 6"/>
                <a:gd name="T8" fmla="*/ 15009 w 11"/>
                <a:gd name="T9" fmla="*/ 14817 h 6"/>
                <a:gd name="T10" fmla="*/ 3752 w 11"/>
                <a:gd name="T11" fmla="*/ 14817 h 6"/>
                <a:gd name="T12" fmla="*/ 3752 w 11"/>
                <a:gd name="T13" fmla="*/ 7408 h 6"/>
                <a:gd name="T14" fmla="*/ 11257 w 11"/>
                <a:gd name="T15" fmla="*/ 0 h 6"/>
                <a:gd name="T16" fmla="*/ 18761 w 11"/>
                <a:gd name="T17" fmla="*/ 3704 h 6"/>
                <a:gd name="T18" fmla="*/ 22514 w 11"/>
                <a:gd name="T19" fmla="*/ 7408 h 6"/>
                <a:gd name="T20" fmla="*/ 33770 w 11"/>
                <a:gd name="T21" fmla="*/ 3704 h 6"/>
                <a:gd name="T22" fmla="*/ 41275 w 11"/>
                <a:gd name="T23" fmla="*/ 11113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6"/>
                <a:gd name="T38" fmla="*/ 11 w 11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6">
                  <a:moveTo>
                    <a:pt x="11" y="3"/>
                  </a:moveTo>
                  <a:cubicBezTo>
                    <a:pt x="11" y="3"/>
                    <a:pt x="11" y="4"/>
                    <a:pt x="10" y="4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11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3" name="Freeform 490"/>
            <p:cNvSpPr>
              <a:spLocks noChangeArrowheads="1"/>
            </p:cNvSpPr>
            <p:nvPr/>
          </p:nvSpPr>
          <p:spPr bwMode="auto">
            <a:xfrm>
              <a:off x="1143000" y="298450"/>
              <a:ext cx="11113" cy="3175"/>
            </a:xfrm>
            <a:custGeom>
              <a:avLst/>
              <a:gdLst>
                <a:gd name="T0" fmla="*/ 7409 w 3"/>
                <a:gd name="T1" fmla="*/ 3175 h 1"/>
                <a:gd name="T2" fmla="*/ 3704 w 3"/>
                <a:gd name="T3" fmla="*/ 3175 h 1"/>
                <a:gd name="T4" fmla="*/ 3704 w 3"/>
                <a:gd name="T5" fmla="*/ 0 h 1"/>
                <a:gd name="T6" fmla="*/ 3704 w 3"/>
                <a:gd name="T7" fmla="*/ 0 h 1"/>
                <a:gd name="T8" fmla="*/ 11113 w 3"/>
                <a:gd name="T9" fmla="*/ 0 h 1"/>
                <a:gd name="T10" fmla="*/ 7409 w 3"/>
                <a:gd name="T11" fmla="*/ 3175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4" name="Freeform 491"/>
            <p:cNvSpPr>
              <a:spLocks noChangeArrowheads="1"/>
            </p:cNvSpPr>
            <p:nvPr/>
          </p:nvSpPr>
          <p:spPr bwMode="auto">
            <a:xfrm>
              <a:off x="1101725" y="271462"/>
              <a:ext cx="14288" cy="11113"/>
            </a:xfrm>
            <a:custGeom>
              <a:avLst/>
              <a:gdLst>
                <a:gd name="T0" fmla="*/ 10716 w 4"/>
                <a:gd name="T1" fmla="*/ 7409 h 3"/>
                <a:gd name="T2" fmla="*/ 3572 w 4"/>
                <a:gd name="T3" fmla="*/ 11113 h 3"/>
                <a:gd name="T4" fmla="*/ 0 w 4"/>
                <a:gd name="T5" fmla="*/ 3704 h 3"/>
                <a:gd name="T6" fmla="*/ 7144 w 4"/>
                <a:gd name="T7" fmla="*/ 0 h 3"/>
                <a:gd name="T8" fmla="*/ 14288 w 4"/>
                <a:gd name="T9" fmla="*/ 0 h 3"/>
                <a:gd name="T10" fmla="*/ 10716 w 4"/>
                <a:gd name="T11" fmla="*/ 7409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5" name="Freeform 492"/>
            <p:cNvSpPr>
              <a:spLocks noChangeArrowheads="1"/>
            </p:cNvSpPr>
            <p:nvPr/>
          </p:nvSpPr>
          <p:spPr bwMode="auto">
            <a:xfrm>
              <a:off x="1071563" y="287337"/>
              <a:ext cx="33338" cy="14288"/>
            </a:xfrm>
            <a:custGeom>
              <a:avLst/>
              <a:gdLst>
                <a:gd name="T0" fmla="*/ 33338 w 9"/>
                <a:gd name="T1" fmla="*/ 10716 h 4"/>
                <a:gd name="T2" fmla="*/ 25930 w 9"/>
                <a:gd name="T3" fmla="*/ 14288 h 4"/>
                <a:gd name="T4" fmla="*/ 22225 w 9"/>
                <a:gd name="T5" fmla="*/ 14288 h 4"/>
                <a:gd name="T6" fmla="*/ 18521 w 9"/>
                <a:gd name="T7" fmla="*/ 10716 h 4"/>
                <a:gd name="T8" fmla="*/ 11113 w 9"/>
                <a:gd name="T9" fmla="*/ 14288 h 4"/>
                <a:gd name="T10" fmla="*/ 7408 w 9"/>
                <a:gd name="T11" fmla="*/ 14288 h 4"/>
                <a:gd name="T12" fmla="*/ 3704 w 9"/>
                <a:gd name="T13" fmla="*/ 14288 h 4"/>
                <a:gd name="T14" fmla="*/ 0 w 9"/>
                <a:gd name="T15" fmla="*/ 10716 h 4"/>
                <a:gd name="T16" fmla="*/ 3704 w 9"/>
                <a:gd name="T17" fmla="*/ 7144 h 4"/>
                <a:gd name="T18" fmla="*/ 11113 w 9"/>
                <a:gd name="T19" fmla="*/ 3572 h 4"/>
                <a:gd name="T20" fmla="*/ 11113 w 9"/>
                <a:gd name="T21" fmla="*/ 0 h 4"/>
                <a:gd name="T22" fmla="*/ 14817 w 9"/>
                <a:gd name="T23" fmla="*/ 0 h 4"/>
                <a:gd name="T24" fmla="*/ 14817 w 9"/>
                <a:gd name="T25" fmla="*/ 3572 h 4"/>
                <a:gd name="T26" fmla="*/ 22225 w 9"/>
                <a:gd name="T27" fmla="*/ 3572 h 4"/>
                <a:gd name="T28" fmla="*/ 22225 w 9"/>
                <a:gd name="T29" fmla="*/ 7144 h 4"/>
                <a:gd name="T30" fmla="*/ 29634 w 9"/>
                <a:gd name="T31" fmla="*/ 3572 h 4"/>
                <a:gd name="T32" fmla="*/ 33338 w 9"/>
                <a:gd name="T33" fmla="*/ 10716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4"/>
                <a:gd name="T53" fmla="*/ 9 w 9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4">
                  <a:moveTo>
                    <a:pt x="9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3"/>
                    <a:pt x="2" y="3"/>
                    <a:pt x="1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9" y="2"/>
                    <a:pt x="9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6" name="Freeform 493"/>
            <p:cNvSpPr>
              <a:spLocks noChangeArrowheads="1"/>
            </p:cNvSpPr>
            <p:nvPr/>
          </p:nvSpPr>
          <p:spPr bwMode="auto">
            <a:xfrm>
              <a:off x="969963" y="131762"/>
              <a:ext cx="71438" cy="41275"/>
            </a:xfrm>
            <a:custGeom>
              <a:avLst/>
              <a:gdLst>
                <a:gd name="T0" fmla="*/ 71438 w 19"/>
                <a:gd name="T1" fmla="*/ 30018 h 11"/>
                <a:gd name="T2" fmla="*/ 63918 w 19"/>
                <a:gd name="T3" fmla="*/ 33770 h 11"/>
                <a:gd name="T4" fmla="*/ 60158 w 19"/>
                <a:gd name="T5" fmla="*/ 33770 h 11"/>
                <a:gd name="T6" fmla="*/ 48879 w 19"/>
                <a:gd name="T7" fmla="*/ 30018 h 11"/>
                <a:gd name="T8" fmla="*/ 41359 w 19"/>
                <a:gd name="T9" fmla="*/ 33770 h 11"/>
                <a:gd name="T10" fmla="*/ 37599 w 19"/>
                <a:gd name="T11" fmla="*/ 37523 h 11"/>
                <a:gd name="T12" fmla="*/ 33839 w 19"/>
                <a:gd name="T13" fmla="*/ 37523 h 11"/>
                <a:gd name="T14" fmla="*/ 33839 w 19"/>
                <a:gd name="T15" fmla="*/ 41275 h 11"/>
                <a:gd name="T16" fmla="*/ 30079 w 19"/>
                <a:gd name="T17" fmla="*/ 37523 h 11"/>
                <a:gd name="T18" fmla="*/ 15040 w 19"/>
                <a:gd name="T19" fmla="*/ 37523 h 11"/>
                <a:gd name="T20" fmla="*/ 11280 w 19"/>
                <a:gd name="T21" fmla="*/ 37523 h 11"/>
                <a:gd name="T22" fmla="*/ 7520 w 19"/>
                <a:gd name="T23" fmla="*/ 37523 h 11"/>
                <a:gd name="T24" fmla="*/ 7520 w 19"/>
                <a:gd name="T25" fmla="*/ 37523 h 11"/>
                <a:gd name="T26" fmla="*/ 7520 w 19"/>
                <a:gd name="T27" fmla="*/ 33770 h 11"/>
                <a:gd name="T28" fmla="*/ 3760 w 19"/>
                <a:gd name="T29" fmla="*/ 33770 h 11"/>
                <a:gd name="T30" fmla="*/ 3760 w 19"/>
                <a:gd name="T31" fmla="*/ 30018 h 11"/>
                <a:gd name="T32" fmla="*/ 0 w 19"/>
                <a:gd name="T33" fmla="*/ 30018 h 11"/>
                <a:gd name="T34" fmla="*/ 3760 w 19"/>
                <a:gd name="T35" fmla="*/ 26266 h 11"/>
                <a:gd name="T36" fmla="*/ 3760 w 19"/>
                <a:gd name="T37" fmla="*/ 22514 h 11"/>
                <a:gd name="T38" fmla="*/ 7520 w 19"/>
                <a:gd name="T39" fmla="*/ 15009 h 11"/>
                <a:gd name="T40" fmla="*/ 15040 w 19"/>
                <a:gd name="T41" fmla="*/ 11257 h 11"/>
                <a:gd name="T42" fmla="*/ 22559 w 19"/>
                <a:gd name="T43" fmla="*/ 11257 h 11"/>
                <a:gd name="T44" fmla="*/ 26319 w 19"/>
                <a:gd name="T45" fmla="*/ 11257 h 11"/>
                <a:gd name="T46" fmla="*/ 30079 w 19"/>
                <a:gd name="T47" fmla="*/ 11257 h 11"/>
                <a:gd name="T48" fmla="*/ 30079 w 19"/>
                <a:gd name="T49" fmla="*/ 11257 h 11"/>
                <a:gd name="T50" fmla="*/ 33839 w 19"/>
                <a:gd name="T51" fmla="*/ 7505 h 11"/>
                <a:gd name="T52" fmla="*/ 33839 w 19"/>
                <a:gd name="T53" fmla="*/ 3752 h 11"/>
                <a:gd name="T54" fmla="*/ 33839 w 19"/>
                <a:gd name="T55" fmla="*/ 0 h 11"/>
                <a:gd name="T56" fmla="*/ 33839 w 19"/>
                <a:gd name="T57" fmla="*/ 11257 h 11"/>
                <a:gd name="T58" fmla="*/ 33839 w 19"/>
                <a:gd name="T59" fmla="*/ 11257 h 11"/>
                <a:gd name="T60" fmla="*/ 41359 w 19"/>
                <a:gd name="T61" fmla="*/ 11257 h 11"/>
                <a:gd name="T62" fmla="*/ 41359 w 19"/>
                <a:gd name="T63" fmla="*/ 7505 h 11"/>
                <a:gd name="T64" fmla="*/ 41359 w 19"/>
                <a:gd name="T65" fmla="*/ 11257 h 11"/>
                <a:gd name="T66" fmla="*/ 48879 w 19"/>
                <a:gd name="T67" fmla="*/ 11257 h 11"/>
                <a:gd name="T68" fmla="*/ 52639 w 19"/>
                <a:gd name="T69" fmla="*/ 18761 h 11"/>
                <a:gd name="T70" fmla="*/ 52639 w 19"/>
                <a:gd name="T71" fmla="*/ 22514 h 11"/>
                <a:gd name="T72" fmla="*/ 60158 w 19"/>
                <a:gd name="T73" fmla="*/ 22514 h 11"/>
                <a:gd name="T74" fmla="*/ 71438 w 19"/>
                <a:gd name="T75" fmla="*/ 22514 h 11"/>
                <a:gd name="T76" fmla="*/ 71438 w 19"/>
                <a:gd name="T77" fmla="*/ 30018 h 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"/>
                <a:gd name="T118" fmla="*/ 0 h 11"/>
                <a:gd name="T119" fmla="*/ 19 w 19"/>
                <a:gd name="T120" fmla="*/ 11 h 1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" h="11">
                  <a:moveTo>
                    <a:pt x="19" y="8"/>
                  </a:moveTo>
                  <a:cubicBezTo>
                    <a:pt x="18" y="8"/>
                    <a:pt x="18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4" y="9"/>
                    <a:pt x="13" y="8"/>
                  </a:cubicBezTo>
                  <a:cubicBezTo>
                    <a:pt x="12" y="8"/>
                    <a:pt x="12" y="9"/>
                    <a:pt x="11" y="9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8" y="11"/>
                    <a:pt x="9" y="10"/>
                    <a:pt x="8" y="10"/>
                  </a:cubicBezTo>
                  <a:cubicBezTo>
                    <a:pt x="7" y="10"/>
                    <a:pt x="5" y="11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2" y="3"/>
                    <a:pt x="12" y="4"/>
                    <a:pt x="13" y="3"/>
                  </a:cubicBezTo>
                  <a:cubicBezTo>
                    <a:pt x="14" y="4"/>
                    <a:pt x="13" y="4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7" name="Freeform 494"/>
            <p:cNvSpPr>
              <a:spLocks noChangeArrowheads="1"/>
            </p:cNvSpPr>
            <p:nvPr/>
          </p:nvSpPr>
          <p:spPr bwMode="auto">
            <a:xfrm>
              <a:off x="1041400" y="287337"/>
              <a:ext cx="33338" cy="17463"/>
            </a:xfrm>
            <a:custGeom>
              <a:avLst/>
              <a:gdLst>
                <a:gd name="T0" fmla="*/ 29634 w 9"/>
                <a:gd name="T1" fmla="*/ 10478 h 5"/>
                <a:gd name="T2" fmla="*/ 22225 w 9"/>
                <a:gd name="T3" fmla="*/ 13970 h 5"/>
                <a:gd name="T4" fmla="*/ 11113 w 9"/>
                <a:gd name="T5" fmla="*/ 13970 h 5"/>
                <a:gd name="T6" fmla="*/ 7408 w 9"/>
                <a:gd name="T7" fmla="*/ 10478 h 5"/>
                <a:gd name="T8" fmla="*/ 3704 w 9"/>
                <a:gd name="T9" fmla="*/ 10478 h 5"/>
                <a:gd name="T10" fmla="*/ 3704 w 9"/>
                <a:gd name="T11" fmla="*/ 6985 h 5"/>
                <a:gd name="T12" fmla="*/ 11113 w 9"/>
                <a:gd name="T13" fmla="*/ 3493 h 5"/>
                <a:gd name="T14" fmla="*/ 14817 w 9"/>
                <a:gd name="T15" fmla="*/ 3493 h 5"/>
                <a:gd name="T16" fmla="*/ 25930 w 9"/>
                <a:gd name="T17" fmla="*/ 0 h 5"/>
                <a:gd name="T18" fmla="*/ 29634 w 9"/>
                <a:gd name="T19" fmla="*/ 10478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5"/>
                <a:gd name="T32" fmla="*/ 9 w 9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5"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2" y="4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1"/>
                    <a:pt x="9" y="2"/>
                    <a:pt x="8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8" name="Freeform 495"/>
            <p:cNvSpPr>
              <a:spLocks noChangeArrowheads="1"/>
            </p:cNvSpPr>
            <p:nvPr/>
          </p:nvSpPr>
          <p:spPr bwMode="auto">
            <a:xfrm>
              <a:off x="1060450" y="301625"/>
              <a:ext cx="14288" cy="11113"/>
            </a:xfrm>
            <a:custGeom>
              <a:avLst/>
              <a:gdLst>
                <a:gd name="T0" fmla="*/ 10716 w 4"/>
                <a:gd name="T1" fmla="*/ 7409 h 3"/>
                <a:gd name="T2" fmla="*/ 3572 w 4"/>
                <a:gd name="T3" fmla="*/ 11113 h 3"/>
                <a:gd name="T4" fmla="*/ 0 w 4"/>
                <a:gd name="T5" fmla="*/ 7409 h 3"/>
                <a:gd name="T6" fmla="*/ 0 w 4"/>
                <a:gd name="T7" fmla="*/ 3704 h 3"/>
                <a:gd name="T8" fmla="*/ 3572 w 4"/>
                <a:gd name="T9" fmla="*/ 0 h 3"/>
                <a:gd name="T10" fmla="*/ 10716 w 4"/>
                <a:gd name="T11" fmla="*/ 3704 h 3"/>
                <a:gd name="T12" fmla="*/ 10716 w 4"/>
                <a:gd name="T13" fmla="*/ 7409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3" y="2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9" name="Freeform 496"/>
            <p:cNvSpPr>
              <a:spLocks noChangeArrowheads="1"/>
            </p:cNvSpPr>
            <p:nvPr/>
          </p:nvSpPr>
          <p:spPr bwMode="auto">
            <a:xfrm>
              <a:off x="909638" y="41275"/>
              <a:ext cx="66675" cy="49213"/>
            </a:xfrm>
            <a:custGeom>
              <a:avLst/>
              <a:gdLst>
                <a:gd name="T0" fmla="*/ 66675 w 18"/>
                <a:gd name="T1" fmla="*/ 18928 h 13"/>
                <a:gd name="T2" fmla="*/ 66675 w 18"/>
                <a:gd name="T3" fmla="*/ 26499 h 13"/>
                <a:gd name="T4" fmla="*/ 62971 w 18"/>
                <a:gd name="T5" fmla="*/ 30285 h 13"/>
                <a:gd name="T6" fmla="*/ 55562 w 18"/>
                <a:gd name="T7" fmla="*/ 37856 h 13"/>
                <a:gd name="T8" fmla="*/ 44450 w 18"/>
                <a:gd name="T9" fmla="*/ 41642 h 13"/>
                <a:gd name="T10" fmla="*/ 37042 w 18"/>
                <a:gd name="T11" fmla="*/ 45427 h 13"/>
                <a:gd name="T12" fmla="*/ 33338 w 18"/>
                <a:gd name="T13" fmla="*/ 45427 h 13"/>
                <a:gd name="T14" fmla="*/ 25929 w 18"/>
                <a:gd name="T15" fmla="*/ 45427 h 13"/>
                <a:gd name="T16" fmla="*/ 18521 w 18"/>
                <a:gd name="T17" fmla="*/ 49213 h 13"/>
                <a:gd name="T18" fmla="*/ 18521 w 18"/>
                <a:gd name="T19" fmla="*/ 45427 h 13"/>
                <a:gd name="T20" fmla="*/ 11112 w 18"/>
                <a:gd name="T21" fmla="*/ 45427 h 13"/>
                <a:gd name="T22" fmla="*/ 7408 w 18"/>
                <a:gd name="T23" fmla="*/ 41642 h 13"/>
                <a:gd name="T24" fmla="*/ 7408 w 18"/>
                <a:gd name="T25" fmla="*/ 41642 h 13"/>
                <a:gd name="T26" fmla="*/ 0 w 18"/>
                <a:gd name="T27" fmla="*/ 37856 h 13"/>
                <a:gd name="T28" fmla="*/ 3704 w 18"/>
                <a:gd name="T29" fmla="*/ 34071 h 13"/>
                <a:gd name="T30" fmla="*/ 3704 w 18"/>
                <a:gd name="T31" fmla="*/ 26499 h 13"/>
                <a:gd name="T32" fmla="*/ 3704 w 18"/>
                <a:gd name="T33" fmla="*/ 22714 h 13"/>
                <a:gd name="T34" fmla="*/ 7408 w 18"/>
                <a:gd name="T35" fmla="*/ 22714 h 13"/>
                <a:gd name="T36" fmla="*/ 7408 w 18"/>
                <a:gd name="T37" fmla="*/ 18928 h 13"/>
                <a:gd name="T38" fmla="*/ 7408 w 18"/>
                <a:gd name="T39" fmla="*/ 18928 h 13"/>
                <a:gd name="T40" fmla="*/ 11112 w 18"/>
                <a:gd name="T41" fmla="*/ 15142 h 13"/>
                <a:gd name="T42" fmla="*/ 14817 w 18"/>
                <a:gd name="T43" fmla="*/ 11357 h 13"/>
                <a:gd name="T44" fmla="*/ 14817 w 18"/>
                <a:gd name="T45" fmla="*/ 11357 h 13"/>
                <a:gd name="T46" fmla="*/ 14817 w 18"/>
                <a:gd name="T47" fmla="*/ 11357 h 13"/>
                <a:gd name="T48" fmla="*/ 14817 w 18"/>
                <a:gd name="T49" fmla="*/ 11357 h 13"/>
                <a:gd name="T50" fmla="*/ 14817 w 18"/>
                <a:gd name="T51" fmla="*/ 11357 h 13"/>
                <a:gd name="T52" fmla="*/ 18521 w 18"/>
                <a:gd name="T53" fmla="*/ 7571 h 13"/>
                <a:gd name="T54" fmla="*/ 25929 w 18"/>
                <a:gd name="T55" fmla="*/ 7571 h 13"/>
                <a:gd name="T56" fmla="*/ 25929 w 18"/>
                <a:gd name="T57" fmla="*/ 7571 h 13"/>
                <a:gd name="T58" fmla="*/ 25929 w 18"/>
                <a:gd name="T59" fmla="*/ 3786 h 13"/>
                <a:gd name="T60" fmla="*/ 25929 w 18"/>
                <a:gd name="T61" fmla="*/ 7571 h 13"/>
                <a:gd name="T62" fmla="*/ 25929 w 18"/>
                <a:gd name="T63" fmla="*/ 3786 h 13"/>
                <a:gd name="T64" fmla="*/ 29633 w 18"/>
                <a:gd name="T65" fmla="*/ 3786 h 13"/>
                <a:gd name="T66" fmla="*/ 29633 w 18"/>
                <a:gd name="T67" fmla="*/ 3786 h 13"/>
                <a:gd name="T68" fmla="*/ 29633 w 18"/>
                <a:gd name="T69" fmla="*/ 3786 h 13"/>
                <a:gd name="T70" fmla="*/ 33338 w 18"/>
                <a:gd name="T71" fmla="*/ 0 h 13"/>
                <a:gd name="T72" fmla="*/ 37042 w 18"/>
                <a:gd name="T73" fmla="*/ 0 h 13"/>
                <a:gd name="T74" fmla="*/ 44450 w 18"/>
                <a:gd name="T75" fmla="*/ 0 h 13"/>
                <a:gd name="T76" fmla="*/ 48154 w 18"/>
                <a:gd name="T77" fmla="*/ 0 h 13"/>
                <a:gd name="T78" fmla="*/ 48154 w 18"/>
                <a:gd name="T79" fmla="*/ 3786 h 13"/>
                <a:gd name="T80" fmla="*/ 51858 w 18"/>
                <a:gd name="T81" fmla="*/ 0 h 13"/>
                <a:gd name="T82" fmla="*/ 55562 w 18"/>
                <a:gd name="T83" fmla="*/ 3786 h 13"/>
                <a:gd name="T84" fmla="*/ 55562 w 18"/>
                <a:gd name="T85" fmla="*/ 0 h 13"/>
                <a:gd name="T86" fmla="*/ 55562 w 18"/>
                <a:gd name="T87" fmla="*/ 7571 h 13"/>
                <a:gd name="T88" fmla="*/ 59267 w 18"/>
                <a:gd name="T89" fmla="*/ 7571 h 13"/>
                <a:gd name="T90" fmla="*/ 62971 w 18"/>
                <a:gd name="T91" fmla="*/ 7571 h 13"/>
                <a:gd name="T92" fmla="*/ 66675 w 18"/>
                <a:gd name="T93" fmla="*/ 11357 h 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"/>
                <a:gd name="T142" fmla="*/ 0 h 13"/>
                <a:gd name="T143" fmla="*/ 18 w 18"/>
                <a:gd name="T144" fmla="*/ 13 h 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" h="13">
                  <a:moveTo>
                    <a:pt x="17" y="4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7" y="7"/>
                    <a:pt x="18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2" y="11"/>
                    <a:pt x="12" y="11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2"/>
                    <a:pt x="5" y="12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6" y="12"/>
                    <a:pt x="5" y="12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3" y="11"/>
                    <a:pt x="2" y="12"/>
                    <a:pt x="2" y="11"/>
                  </a:cubicBezTo>
                  <a:cubicBezTo>
                    <a:pt x="2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3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10"/>
                    <a:pt x="1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2" y="7"/>
                    <a:pt x="2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6" y="3"/>
                    <a:pt x="17" y="3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8" y="4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0" name="Freeform 497"/>
            <p:cNvSpPr>
              <a:spLocks noChangeArrowheads="1"/>
            </p:cNvSpPr>
            <p:nvPr/>
          </p:nvSpPr>
          <p:spPr bwMode="auto">
            <a:xfrm>
              <a:off x="981075" y="274637"/>
              <a:ext cx="60325" cy="34925"/>
            </a:xfrm>
            <a:custGeom>
              <a:avLst/>
              <a:gdLst>
                <a:gd name="T0" fmla="*/ 52784 w 16"/>
                <a:gd name="T1" fmla="*/ 15522 h 9"/>
                <a:gd name="T2" fmla="*/ 37703 w 16"/>
                <a:gd name="T3" fmla="*/ 31044 h 9"/>
                <a:gd name="T4" fmla="*/ 26392 w 16"/>
                <a:gd name="T5" fmla="*/ 34925 h 9"/>
                <a:gd name="T6" fmla="*/ 11311 w 16"/>
                <a:gd name="T7" fmla="*/ 31044 h 9"/>
                <a:gd name="T8" fmla="*/ 7541 w 16"/>
                <a:gd name="T9" fmla="*/ 19403 h 9"/>
                <a:gd name="T10" fmla="*/ 3770 w 16"/>
                <a:gd name="T11" fmla="*/ 19403 h 9"/>
                <a:gd name="T12" fmla="*/ 11311 w 16"/>
                <a:gd name="T13" fmla="*/ 15522 h 9"/>
                <a:gd name="T14" fmla="*/ 15081 w 16"/>
                <a:gd name="T15" fmla="*/ 11642 h 9"/>
                <a:gd name="T16" fmla="*/ 18852 w 16"/>
                <a:gd name="T17" fmla="*/ 7761 h 9"/>
                <a:gd name="T18" fmla="*/ 26392 w 16"/>
                <a:gd name="T19" fmla="*/ 3881 h 9"/>
                <a:gd name="T20" fmla="*/ 26392 w 16"/>
                <a:gd name="T21" fmla="*/ 0 h 9"/>
                <a:gd name="T22" fmla="*/ 30163 w 16"/>
                <a:gd name="T23" fmla="*/ 3881 h 9"/>
                <a:gd name="T24" fmla="*/ 45244 w 16"/>
                <a:gd name="T25" fmla="*/ 3881 h 9"/>
                <a:gd name="T26" fmla="*/ 56555 w 16"/>
                <a:gd name="T27" fmla="*/ 7761 h 9"/>
                <a:gd name="T28" fmla="*/ 60325 w 16"/>
                <a:gd name="T29" fmla="*/ 7761 h 9"/>
                <a:gd name="T30" fmla="*/ 52784 w 16"/>
                <a:gd name="T31" fmla="*/ 15522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9"/>
                <a:gd name="T50" fmla="*/ 16 w 16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9">
                  <a:moveTo>
                    <a:pt x="14" y="4"/>
                  </a:moveTo>
                  <a:cubicBezTo>
                    <a:pt x="13" y="6"/>
                    <a:pt x="12" y="7"/>
                    <a:pt x="10" y="8"/>
                  </a:cubicBezTo>
                  <a:cubicBezTo>
                    <a:pt x="9" y="8"/>
                    <a:pt x="7" y="8"/>
                    <a:pt x="7" y="9"/>
                  </a:cubicBezTo>
                  <a:cubicBezTo>
                    <a:pt x="5" y="9"/>
                    <a:pt x="4" y="8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0" y="6"/>
                    <a:pt x="1" y="5"/>
                  </a:cubicBezTo>
                  <a:cubicBezTo>
                    <a:pt x="1" y="4"/>
                    <a:pt x="3" y="5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1" name="Freeform 498"/>
            <p:cNvSpPr>
              <a:spLocks noChangeArrowheads="1"/>
            </p:cNvSpPr>
            <p:nvPr/>
          </p:nvSpPr>
          <p:spPr bwMode="auto">
            <a:xfrm>
              <a:off x="1017588" y="334962"/>
              <a:ext cx="42863" cy="30163"/>
            </a:xfrm>
            <a:custGeom>
              <a:avLst/>
              <a:gdLst>
                <a:gd name="T0" fmla="*/ 38966 w 11"/>
                <a:gd name="T1" fmla="*/ 15082 h 8"/>
                <a:gd name="T2" fmla="*/ 35070 w 11"/>
                <a:gd name="T3" fmla="*/ 18852 h 8"/>
                <a:gd name="T4" fmla="*/ 23380 w 11"/>
                <a:gd name="T5" fmla="*/ 26393 h 8"/>
                <a:gd name="T6" fmla="*/ 11690 w 11"/>
                <a:gd name="T7" fmla="*/ 26393 h 8"/>
                <a:gd name="T8" fmla="*/ 7793 w 11"/>
                <a:gd name="T9" fmla="*/ 26393 h 8"/>
                <a:gd name="T10" fmla="*/ 3897 w 11"/>
                <a:gd name="T11" fmla="*/ 18852 h 8"/>
                <a:gd name="T12" fmla="*/ 3897 w 11"/>
                <a:gd name="T13" fmla="*/ 15082 h 8"/>
                <a:gd name="T14" fmla="*/ 7793 w 11"/>
                <a:gd name="T15" fmla="*/ 3770 h 8"/>
                <a:gd name="T16" fmla="*/ 3897 w 11"/>
                <a:gd name="T17" fmla="*/ 3770 h 8"/>
                <a:gd name="T18" fmla="*/ 3897 w 11"/>
                <a:gd name="T19" fmla="*/ 0 h 8"/>
                <a:gd name="T20" fmla="*/ 7793 w 11"/>
                <a:gd name="T21" fmla="*/ 0 h 8"/>
                <a:gd name="T22" fmla="*/ 11690 w 11"/>
                <a:gd name="T23" fmla="*/ 0 h 8"/>
                <a:gd name="T24" fmla="*/ 11690 w 11"/>
                <a:gd name="T25" fmla="*/ 3770 h 8"/>
                <a:gd name="T26" fmla="*/ 27276 w 11"/>
                <a:gd name="T27" fmla="*/ 0 h 8"/>
                <a:gd name="T28" fmla="*/ 31173 w 11"/>
                <a:gd name="T29" fmla="*/ 0 h 8"/>
                <a:gd name="T30" fmla="*/ 38966 w 11"/>
                <a:gd name="T31" fmla="*/ 7541 h 8"/>
                <a:gd name="T32" fmla="*/ 38966 w 11"/>
                <a:gd name="T33" fmla="*/ 15082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8"/>
                <a:gd name="T53" fmla="*/ 11 w 11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8">
                  <a:moveTo>
                    <a:pt x="10" y="4"/>
                  </a:moveTo>
                  <a:cubicBezTo>
                    <a:pt x="10" y="5"/>
                    <a:pt x="10" y="5"/>
                    <a:pt x="9" y="5"/>
                  </a:cubicBezTo>
                  <a:cubicBezTo>
                    <a:pt x="8" y="6"/>
                    <a:pt x="7" y="7"/>
                    <a:pt x="6" y="7"/>
                  </a:cubicBezTo>
                  <a:cubicBezTo>
                    <a:pt x="5" y="8"/>
                    <a:pt x="4" y="6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10" y="2"/>
                  </a:cubicBezTo>
                  <a:cubicBezTo>
                    <a:pt x="10" y="2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" name="Freeform 499"/>
            <p:cNvSpPr>
              <a:spLocks noChangeArrowheads="1"/>
            </p:cNvSpPr>
            <p:nvPr/>
          </p:nvSpPr>
          <p:spPr bwMode="auto">
            <a:xfrm>
              <a:off x="1044575" y="411162"/>
              <a:ext cx="30163" cy="30163"/>
            </a:xfrm>
            <a:custGeom>
              <a:avLst/>
              <a:gdLst>
                <a:gd name="T0" fmla="*/ 26393 w 8"/>
                <a:gd name="T1" fmla="*/ 11311 h 8"/>
                <a:gd name="T2" fmla="*/ 26393 w 8"/>
                <a:gd name="T3" fmla="*/ 18852 h 8"/>
                <a:gd name="T4" fmla="*/ 18852 w 8"/>
                <a:gd name="T5" fmla="*/ 26393 h 8"/>
                <a:gd name="T6" fmla="*/ 7541 w 8"/>
                <a:gd name="T7" fmla="*/ 26393 h 8"/>
                <a:gd name="T8" fmla="*/ 0 w 8"/>
                <a:gd name="T9" fmla="*/ 18852 h 8"/>
                <a:gd name="T10" fmla="*/ 3770 w 8"/>
                <a:gd name="T11" fmla="*/ 11311 h 8"/>
                <a:gd name="T12" fmla="*/ 7541 w 8"/>
                <a:gd name="T13" fmla="*/ 7541 h 8"/>
                <a:gd name="T14" fmla="*/ 15082 w 8"/>
                <a:gd name="T15" fmla="*/ 3770 h 8"/>
                <a:gd name="T16" fmla="*/ 22622 w 8"/>
                <a:gd name="T17" fmla="*/ 0 h 8"/>
                <a:gd name="T18" fmla="*/ 26393 w 8"/>
                <a:gd name="T19" fmla="*/ 3770 h 8"/>
                <a:gd name="T20" fmla="*/ 26393 w 8"/>
                <a:gd name="T21" fmla="*/ 7541 h 8"/>
                <a:gd name="T22" fmla="*/ 26393 w 8"/>
                <a:gd name="T23" fmla="*/ 11311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7" y="3"/>
                  </a:moveTo>
                  <a:cubicBezTo>
                    <a:pt x="8" y="3"/>
                    <a:pt x="7" y="4"/>
                    <a:pt x="7" y="5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4" y="8"/>
                    <a:pt x="3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6" y="2"/>
                    <a:pt x="8" y="1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3" name="Freeform 500"/>
            <p:cNvSpPr>
              <a:spLocks noChangeArrowheads="1"/>
            </p:cNvSpPr>
            <p:nvPr/>
          </p:nvSpPr>
          <p:spPr bwMode="auto">
            <a:xfrm>
              <a:off x="901700" y="123825"/>
              <a:ext cx="68263" cy="68263"/>
            </a:xfrm>
            <a:custGeom>
              <a:avLst/>
              <a:gdLst>
                <a:gd name="T0" fmla="*/ 64471 w 18"/>
                <a:gd name="T1" fmla="*/ 15170 h 18"/>
                <a:gd name="T2" fmla="*/ 68263 w 18"/>
                <a:gd name="T3" fmla="*/ 15170 h 18"/>
                <a:gd name="T4" fmla="*/ 64471 w 18"/>
                <a:gd name="T5" fmla="*/ 18962 h 18"/>
                <a:gd name="T6" fmla="*/ 64471 w 18"/>
                <a:gd name="T7" fmla="*/ 26547 h 18"/>
                <a:gd name="T8" fmla="*/ 60678 w 18"/>
                <a:gd name="T9" fmla="*/ 26547 h 18"/>
                <a:gd name="T10" fmla="*/ 53093 w 18"/>
                <a:gd name="T11" fmla="*/ 34132 h 18"/>
                <a:gd name="T12" fmla="*/ 49301 w 18"/>
                <a:gd name="T13" fmla="*/ 34132 h 18"/>
                <a:gd name="T14" fmla="*/ 45509 w 18"/>
                <a:gd name="T15" fmla="*/ 37924 h 18"/>
                <a:gd name="T16" fmla="*/ 37924 w 18"/>
                <a:gd name="T17" fmla="*/ 37924 h 18"/>
                <a:gd name="T18" fmla="*/ 37924 w 18"/>
                <a:gd name="T19" fmla="*/ 41716 h 18"/>
                <a:gd name="T20" fmla="*/ 41716 w 18"/>
                <a:gd name="T21" fmla="*/ 49301 h 18"/>
                <a:gd name="T22" fmla="*/ 37924 w 18"/>
                <a:gd name="T23" fmla="*/ 56886 h 18"/>
                <a:gd name="T24" fmla="*/ 18962 w 18"/>
                <a:gd name="T25" fmla="*/ 68263 h 18"/>
                <a:gd name="T26" fmla="*/ 11377 w 18"/>
                <a:gd name="T27" fmla="*/ 68263 h 18"/>
                <a:gd name="T28" fmla="*/ 3792 w 18"/>
                <a:gd name="T29" fmla="*/ 64471 h 18"/>
                <a:gd name="T30" fmla="*/ 0 w 18"/>
                <a:gd name="T31" fmla="*/ 60678 h 18"/>
                <a:gd name="T32" fmla="*/ 0 w 18"/>
                <a:gd name="T33" fmla="*/ 53093 h 18"/>
                <a:gd name="T34" fmla="*/ 11377 w 18"/>
                <a:gd name="T35" fmla="*/ 41716 h 18"/>
                <a:gd name="T36" fmla="*/ 15170 w 18"/>
                <a:gd name="T37" fmla="*/ 41716 h 18"/>
                <a:gd name="T38" fmla="*/ 11377 w 18"/>
                <a:gd name="T39" fmla="*/ 37924 h 18"/>
                <a:gd name="T40" fmla="*/ 11377 w 18"/>
                <a:gd name="T41" fmla="*/ 37924 h 18"/>
                <a:gd name="T42" fmla="*/ 3792 w 18"/>
                <a:gd name="T43" fmla="*/ 37924 h 18"/>
                <a:gd name="T44" fmla="*/ 3792 w 18"/>
                <a:gd name="T45" fmla="*/ 37924 h 18"/>
                <a:gd name="T46" fmla="*/ 11377 w 18"/>
                <a:gd name="T47" fmla="*/ 34132 h 18"/>
                <a:gd name="T48" fmla="*/ 3792 w 18"/>
                <a:gd name="T49" fmla="*/ 30339 h 18"/>
                <a:gd name="T50" fmla="*/ 7585 w 18"/>
                <a:gd name="T51" fmla="*/ 22754 h 18"/>
                <a:gd name="T52" fmla="*/ 7585 w 18"/>
                <a:gd name="T53" fmla="*/ 15170 h 18"/>
                <a:gd name="T54" fmla="*/ 11377 w 18"/>
                <a:gd name="T55" fmla="*/ 15170 h 18"/>
                <a:gd name="T56" fmla="*/ 15170 w 18"/>
                <a:gd name="T57" fmla="*/ 11377 h 18"/>
                <a:gd name="T58" fmla="*/ 18962 w 18"/>
                <a:gd name="T59" fmla="*/ 11377 h 18"/>
                <a:gd name="T60" fmla="*/ 18962 w 18"/>
                <a:gd name="T61" fmla="*/ 7585 h 18"/>
                <a:gd name="T62" fmla="*/ 22754 w 18"/>
                <a:gd name="T63" fmla="*/ 7585 h 18"/>
                <a:gd name="T64" fmla="*/ 22754 w 18"/>
                <a:gd name="T65" fmla="*/ 7585 h 18"/>
                <a:gd name="T66" fmla="*/ 30339 w 18"/>
                <a:gd name="T67" fmla="*/ 3792 h 18"/>
                <a:gd name="T68" fmla="*/ 34132 w 18"/>
                <a:gd name="T69" fmla="*/ 3792 h 18"/>
                <a:gd name="T70" fmla="*/ 37924 w 18"/>
                <a:gd name="T71" fmla="*/ 3792 h 18"/>
                <a:gd name="T72" fmla="*/ 41716 w 18"/>
                <a:gd name="T73" fmla="*/ 0 h 18"/>
                <a:gd name="T74" fmla="*/ 49301 w 18"/>
                <a:gd name="T75" fmla="*/ 0 h 18"/>
                <a:gd name="T76" fmla="*/ 49301 w 18"/>
                <a:gd name="T77" fmla="*/ 0 h 18"/>
                <a:gd name="T78" fmla="*/ 53093 w 18"/>
                <a:gd name="T79" fmla="*/ 3792 h 18"/>
                <a:gd name="T80" fmla="*/ 56886 w 18"/>
                <a:gd name="T81" fmla="*/ 3792 h 18"/>
                <a:gd name="T82" fmla="*/ 60678 w 18"/>
                <a:gd name="T83" fmla="*/ 7585 h 18"/>
                <a:gd name="T84" fmla="*/ 60678 w 18"/>
                <a:gd name="T85" fmla="*/ 7585 h 18"/>
                <a:gd name="T86" fmla="*/ 64471 w 18"/>
                <a:gd name="T87" fmla="*/ 11377 h 18"/>
                <a:gd name="T88" fmla="*/ 64471 w 18"/>
                <a:gd name="T89" fmla="*/ 15170 h 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8"/>
                <a:gd name="T137" fmla="*/ 18 w 18"/>
                <a:gd name="T138" fmla="*/ 18 h 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8">
                  <a:moveTo>
                    <a:pt x="17" y="4"/>
                  </a:moveTo>
                  <a:cubicBezTo>
                    <a:pt x="17" y="4"/>
                    <a:pt x="18" y="4"/>
                    <a:pt x="18" y="4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6" y="8"/>
                    <a:pt x="14" y="8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2" y="10"/>
                    <a:pt x="12" y="10"/>
                  </a:cubicBezTo>
                  <a:cubicBezTo>
                    <a:pt x="12" y="11"/>
                    <a:pt x="11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7"/>
                    <a:pt x="7" y="17"/>
                    <a:pt x="5" y="18"/>
                  </a:cubicBezTo>
                  <a:cubicBezTo>
                    <a:pt x="5" y="18"/>
                    <a:pt x="4" y="18"/>
                    <a:pt x="3" y="18"/>
                  </a:cubicBezTo>
                  <a:cubicBezTo>
                    <a:pt x="2" y="18"/>
                    <a:pt x="2" y="17"/>
                    <a:pt x="1" y="17"/>
                  </a:cubicBezTo>
                  <a:cubicBezTo>
                    <a:pt x="0" y="17"/>
                    <a:pt x="1" y="16"/>
                    <a:pt x="0" y="16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2"/>
                    <a:pt x="2" y="12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3" y="11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" y="5"/>
                    <a:pt x="1" y="5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2" y="1"/>
                    <a:pt x="12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0"/>
                    <a:pt x="15" y="1"/>
                  </a:cubicBezTo>
                  <a:cubicBezTo>
                    <a:pt x="15" y="1"/>
                    <a:pt x="15" y="1"/>
                    <a:pt x="16" y="2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2"/>
                    <a:pt x="17" y="2"/>
                    <a:pt x="17" y="3"/>
                  </a:cubicBezTo>
                  <a:cubicBezTo>
                    <a:pt x="17" y="3"/>
                    <a:pt x="18" y="3"/>
                    <a:pt x="17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4" name="Freeform 501"/>
            <p:cNvSpPr>
              <a:spLocks noChangeArrowheads="1"/>
            </p:cNvSpPr>
            <p:nvPr/>
          </p:nvSpPr>
          <p:spPr bwMode="auto">
            <a:xfrm>
              <a:off x="984250" y="268287"/>
              <a:ext cx="22225" cy="14288"/>
            </a:xfrm>
            <a:custGeom>
              <a:avLst/>
              <a:gdLst>
                <a:gd name="T0" fmla="*/ 14817 w 6"/>
                <a:gd name="T1" fmla="*/ 10716 h 4"/>
                <a:gd name="T2" fmla="*/ 7408 w 6"/>
                <a:gd name="T3" fmla="*/ 14288 h 4"/>
                <a:gd name="T4" fmla="*/ 3704 w 6"/>
                <a:gd name="T5" fmla="*/ 10716 h 4"/>
                <a:gd name="T6" fmla="*/ 7408 w 6"/>
                <a:gd name="T7" fmla="*/ 3572 h 4"/>
                <a:gd name="T8" fmla="*/ 18521 w 6"/>
                <a:gd name="T9" fmla="*/ 3572 h 4"/>
                <a:gd name="T10" fmla="*/ 18521 w 6"/>
                <a:gd name="T11" fmla="*/ 7144 h 4"/>
                <a:gd name="T12" fmla="*/ 14817 w 6"/>
                <a:gd name="T13" fmla="*/ 1071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4" y="3"/>
                  </a:move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5" y="1"/>
                    <a:pt x="6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5" name="Freeform 502"/>
            <p:cNvSpPr>
              <a:spLocks noChangeArrowheads="1"/>
            </p:cNvSpPr>
            <p:nvPr/>
          </p:nvSpPr>
          <p:spPr bwMode="auto">
            <a:xfrm>
              <a:off x="981075" y="255587"/>
              <a:ext cx="11113" cy="12700"/>
            </a:xfrm>
            <a:custGeom>
              <a:avLst/>
              <a:gdLst>
                <a:gd name="T0" fmla="*/ 11113 w 3"/>
                <a:gd name="T1" fmla="*/ 12700 h 3"/>
                <a:gd name="T2" fmla="*/ 3704 w 3"/>
                <a:gd name="T3" fmla="*/ 12700 h 3"/>
                <a:gd name="T4" fmla="*/ 0 w 3"/>
                <a:gd name="T5" fmla="*/ 8467 h 3"/>
                <a:gd name="T6" fmla="*/ 0 w 3"/>
                <a:gd name="T7" fmla="*/ 4233 h 3"/>
                <a:gd name="T8" fmla="*/ 3704 w 3"/>
                <a:gd name="T9" fmla="*/ 4233 h 3"/>
                <a:gd name="T10" fmla="*/ 11113 w 3"/>
                <a:gd name="T11" fmla="*/ 4233 h 3"/>
                <a:gd name="T12" fmla="*/ 11113 w 3"/>
                <a:gd name="T13" fmla="*/ 1270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6" name="Freeform 503"/>
            <p:cNvSpPr>
              <a:spLocks noChangeArrowheads="1"/>
            </p:cNvSpPr>
            <p:nvPr/>
          </p:nvSpPr>
          <p:spPr bwMode="auto">
            <a:xfrm>
              <a:off x="1000125" y="323850"/>
              <a:ext cx="17463" cy="11113"/>
            </a:xfrm>
            <a:custGeom>
              <a:avLst/>
              <a:gdLst>
                <a:gd name="T0" fmla="*/ 13970 w 5"/>
                <a:gd name="T1" fmla="*/ 11113 h 3"/>
                <a:gd name="T2" fmla="*/ 10478 w 5"/>
                <a:gd name="T3" fmla="*/ 11113 h 3"/>
                <a:gd name="T4" fmla="*/ 3493 w 5"/>
                <a:gd name="T5" fmla="*/ 11113 h 3"/>
                <a:gd name="T6" fmla="*/ 3493 w 5"/>
                <a:gd name="T7" fmla="*/ 7409 h 3"/>
                <a:gd name="T8" fmla="*/ 6985 w 5"/>
                <a:gd name="T9" fmla="*/ 3704 h 3"/>
                <a:gd name="T10" fmla="*/ 13970 w 5"/>
                <a:gd name="T11" fmla="*/ 3704 h 3"/>
                <a:gd name="T12" fmla="*/ 13970 w 5"/>
                <a:gd name="T13" fmla="*/ 1111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5" y="2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7" name="Freeform 504"/>
            <p:cNvSpPr>
              <a:spLocks noChangeArrowheads="1"/>
            </p:cNvSpPr>
            <p:nvPr/>
          </p:nvSpPr>
          <p:spPr bwMode="auto">
            <a:xfrm>
              <a:off x="962025" y="241300"/>
              <a:ext cx="19050" cy="11113"/>
            </a:xfrm>
            <a:custGeom>
              <a:avLst/>
              <a:gdLst>
                <a:gd name="T0" fmla="*/ 15240 w 5"/>
                <a:gd name="T1" fmla="*/ 11113 h 3"/>
                <a:gd name="T2" fmla="*/ 7620 w 5"/>
                <a:gd name="T3" fmla="*/ 11113 h 3"/>
                <a:gd name="T4" fmla="*/ 3810 w 5"/>
                <a:gd name="T5" fmla="*/ 11113 h 3"/>
                <a:gd name="T6" fmla="*/ 3810 w 5"/>
                <a:gd name="T7" fmla="*/ 11113 h 3"/>
                <a:gd name="T8" fmla="*/ 3810 w 5"/>
                <a:gd name="T9" fmla="*/ 11113 h 3"/>
                <a:gd name="T10" fmla="*/ 0 w 5"/>
                <a:gd name="T11" fmla="*/ 3704 h 3"/>
                <a:gd name="T12" fmla="*/ 11430 w 5"/>
                <a:gd name="T13" fmla="*/ 0 h 3"/>
                <a:gd name="T14" fmla="*/ 15240 w 5"/>
                <a:gd name="T15" fmla="*/ 0 h 3"/>
                <a:gd name="T16" fmla="*/ 15240 w 5"/>
                <a:gd name="T17" fmla="*/ 1111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"/>
                <a:gd name="T29" fmla="*/ 5 w 5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">
                  <a:moveTo>
                    <a:pt x="4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8" name="Freeform 505"/>
            <p:cNvSpPr>
              <a:spLocks noChangeArrowheads="1"/>
            </p:cNvSpPr>
            <p:nvPr/>
          </p:nvSpPr>
          <p:spPr bwMode="auto">
            <a:xfrm>
              <a:off x="928688" y="200025"/>
              <a:ext cx="41275" cy="33338"/>
            </a:xfrm>
            <a:custGeom>
              <a:avLst/>
              <a:gdLst>
                <a:gd name="T0" fmla="*/ 33770 w 11"/>
                <a:gd name="T1" fmla="*/ 14817 h 9"/>
                <a:gd name="T2" fmla="*/ 33770 w 11"/>
                <a:gd name="T3" fmla="*/ 22225 h 9"/>
                <a:gd name="T4" fmla="*/ 41275 w 11"/>
                <a:gd name="T5" fmla="*/ 25930 h 9"/>
                <a:gd name="T6" fmla="*/ 33770 w 11"/>
                <a:gd name="T7" fmla="*/ 33338 h 9"/>
                <a:gd name="T8" fmla="*/ 26266 w 11"/>
                <a:gd name="T9" fmla="*/ 33338 h 9"/>
                <a:gd name="T10" fmla="*/ 22514 w 11"/>
                <a:gd name="T11" fmla="*/ 29634 h 9"/>
                <a:gd name="T12" fmla="*/ 22514 w 11"/>
                <a:gd name="T13" fmla="*/ 22225 h 9"/>
                <a:gd name="T14" fmla="*/ 18761 w 11"/>
                <a:gd name="T15" fmla="*/ 22225 h 9"/>
                <a:gd name="T16" fmla="*/ 11257 w 11"/>
                <a:gd name="T17" fmla="*/ 25930 h 9"/>
                <a:gd name="T18" fmla="*/ 7505 w 11"/>
                <a:gd name="T19" fmla="*/ 29634 h 9"/>
                <a:gd name="T20" fmla="*/ 7505 w 11"/>
                <a:gd name="T21" fmla="*/ 25930 h 9"/>
                <a:gd name="T22" fmla="*/ 3752 w 11"/>
                <a:gd name="T23" fmla="*/ 11113 h 9"/>
                <a:gd name="T24" fmla="*/ 3752 w 11"/>
                <a:gd name="T25" fmla="*/ 7408 h 9"/>
                <a:gd name="T26" fmla="*/ 3752 w 11"/>
                <a:gd name="T27" fmla="*/ 7408 h 9"/>
                <a:gd name="T28" fmla="*/ 3752 w 11"/>
                <a:gd name="T29" fmla="*/ 7408 h 9"/>
                <a:gd name="T30" fmla="*/ 7505 w 11"/>
                <a:gd name="T31" fmla="*/ 3704 h 9"/>
                <a:gd name="T32" fmla="*/ 18761 w 11"/>
                <a:gd name="T33" fmla="*/ 0 h 9"/>
                <a:gd name="T34" fmla="*/ 30018 w 11"/>
                <a:gd name="T35" fmla="*/ 0 h 9"/>
                <a:gd name="T36" fmla="*/ 33770 w 11"/>
                <a:gd name="T37" fmla="*/ 7408 h 9"/>
                <a:gd name="T38" fmla="*/ 33770 w 11"/>
                <a:gd name="T39" fmla="*/ 14817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"/>
                <a:gd name="T61" fmla="*/ 0 h 9"/>
                <a:gd name="T62" fmla="*/ 11 w 11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" h="9">
                  <a:moveTo>
                    <a:pt x="9" y="4"/>
                  </a:moveTo>
                  <a:cubicBezTo>
                    <a:pt x="10" y="4"/>
                    <a:pt x="9" y="5"/>
                    <a:pt x="9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1" y="6"/>
                    <a:pt x="2" y="4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7" y="1"/>
                    <a:pt x="8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9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9" name="Freeform 506"/>
            <p:cNvSpPr>
              <a:spLocks noChangeArrowheads="1"/>
            </p:cNvSpPr>
            <p:nvPr/>
          </p:nvSpPr>
          <p:spPr bwMode="auto">
            <a:xfrm>
              <a:off x="912813" y="252412"/>
              <a:ext cx="63500" cy="30163"/>
            </a:xfrm>
            <a:custGeom>
              <a:avLst/>
              <a:gdLst>
                <a:gd name="T0" fmla="*/ 52294 w 17"/>
                <a:gd name="T1" fmla="*/ 26393 h 8"/>
                <a:gd name="T2" fmla="*/ 41088 w 17"/>
                <a:gd name="T3" fmla="*/ 30163 h 8"/>
                <a:gd name="T4" fmla="*/ 37353 w 17"/>
                <a:gd name="T5" fmla="*/ 30163 h 8"/>
                <a:gd name="T6" fmla="*/ 33618 w 17"/>
                <a:gd name="T7" fmla="*/ 26393 h 8"/>
                <a:gd name="T8" fmla="*/ 29882 w 17"/>
                <a:gd name="T9" fmla="*/ 26393 h 8"/>
                <a:gd name="T10" fmla="*/ 18676 w 17"/>
                <a:gd name="T11" fmla="*/ 26393 h 8"/>
                <a:gd name="T12" fmla="*/ 14941 w 17"/>
                <a:gd name="T13" fmla="*/ 26393 h 8"/>
                <a:gd name="T14" fmla="*/ 7471 w 17"/>
                <a:gd name="T15" fmla="*/ 18852 h 8"/>
                <a:gd name="T16" fmla="*/ 3735 w 17"/>
                <a:gd name="T17" fmla="*/ 15082 h 8"/>
                <a:gd name="T18" fmla="*/ 3735 w 17"/>
                <a:gd name="T19" fmla="*/ 11311 h 8"/>
                <a:gd name="T20" fmla="*/ 0 w 17"/>
                <a:gd name="T21" fmla="*/ 7541 h 8"/>
                <a:gd name="T22" fmla="*/ 7471 w 17"/>
                <a:gd name="T23" fmla="*/ 7541 h 8"/>
                <a:gd name="T24" fmla="*/ 22412 w 17"/>
                <a:gd name="T25" fmla="*/ 0 h 8"/>
                <a:gd name="T26" fmla="*/ 29882 w 17"/>
                <a:gd name="T27" fmla="*/ 0 h 8"/>
                <a:gd name="T28" fmla="*/ 41088 w 17"/>
                <a:gd name="T29" fmla="*/ 7541 h 8"/>
                <a:gd name="T30" fmla="*/ 44824 w 17"/>
                <a:gd name="T31" fmla="*/ 11311 h 8"/>
                <a:gd name="T32" fmla="*/ 59765 w 17"/>
                <a:gd name="T33" fmla="*/ 11311 h 8"/>
                <a:gd name="T34" fmla="*/ 59765 w 17"/>
                <a:gd name="T35" fmla="*/ 18852 h 8"/>
                <a:gd name="T36" fmla="*/ 52294 w 17"/>
                <a:gd name="T37" fmla="*/ 2639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8"/>
                <a:gd name="T59" fmla="*/ 17 w 17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8">
                  <a:moveTo>
                    <a:pt x="14" y="7"/>
                  </a:moveTo>
                  <a:cubicBezTo>
                    <a:pt x="13" y="8"/>
                    <a:pt x="12" y="8"/>
                    <a:pt x="11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3" y="2"/>
                    <a:pt x="15" y="3"/>
                    <a:pt x="16" y="3"/>
                  </a:cubicBezTo>
                  <a:cubicBezTo>
                    <a:pt x="16" y="4"/>
                    <a:pt x="17" y="4"/>
                    <a:pt x="16" y="5"/>
                  </a:cubicBezTo>
                  <a:cubicBezTo>
                    <a:pt x="16" y="6"/>
                    <a:pt x="15" y="7"/>
                    <a:pt x="14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0" name="Freeform 507"/>
            <p:cNvSpPr>
              <a:spLocks noChangeArrowheads="1"/>
            </p:cNvSpPr>
            <p:nvPr/>
          </p:nvSpPr>
          <p:spPr bwMode="auto">
            <a:xfrm>
              <a:off x="969963" y="331787"/>
              <a:ext cx="25400" cy="19050"/>
            </a:xfrm>
            <a:custGeom>
              <a:avLst/>
              <a:gdLst>
                <a:gd name="T0" fmla="*/ 21771 w 7"/>
                <a:gd name="T1" fmla="*/ 11430 h 5"/>
                <a:gd name="T2" fmla="*/ 14514 w 7"/>
                <a:gd name="T3" fmla="*/ 15240 h 5"/>
                <a:gd name="T4" fmla="*/ 10886 w 7"/>
                <a:gd name="T5" fmla="*/ 15240 h 5"/>
                <a:gd name="T6" fmla="*/ 0 w 7"/>
                <a:gd name="T7" fmla="*/ 11430 h 5"/>
                <a:gd name="T8" fmla="*/ 3629 w 7"/>
                <a:gd name="T9" fmla="*/ 7620 h 5"/>
                <a:gd name="T10" fmla="*/ 10886 w 7"/>
                <a:gd name="T11" fmla="*/ 3810 h 5"/>
                <a:gd name="T12" fmla="*/ 21771 w 7"/>
                <a:gd name="T13" fmla="*/ 3810 h 5"/>
                <a:gd name="T14" fmla="*/ 21771 w 7"/>
                <a:gd name="T15" fmla="*/ 7620 h 5"/>
                <a:gd name="T16" fmla="*/ 21771 w 7"/>
                <a:gd name="T17" fmla="*/ 1143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5"/>
                <a:gd name="T29" fmla="*/ 7 w 7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5">
                  <a:moveTo>
                    <a:pt x="6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5" y="1"/>
                    <a:pt x="7" y="1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1" name="Freeform 508"/>
            <p:cNvSpPr>
              <a:spLocks noChangeArrowheads="1"/>
            </p:cNvSpPr>
            <p:nvPr/>
          </p:nvSpPr>
          <p:spPr bwMode="auto">
            <a:xfrm>
              <a:off x="608013" y="63500"/>
              <a:ext cx="290513" cy="180975"/>
            </a:xfrm>
            <a:custGeom>
              <a:avLst/>
              <a:gdLst>
                <a:gd name="T0" fmla="*/ 282967 w 77"/>
                <a:gd name="T1" fmla="*/ 41473 h 48"/>
                <a:gd name="T2" fmla="*/ 264103 w 77"/>
                <a:gd name="T3" fmla="*/ 52784 h 48"/>
                <a:gd name="T4" fmla="*/ 260330 w 77"/>
                <a:gd name="T5" fmla="*/ 67866 h 48"/>
                <a:gd name="T6" fmla="*/ 252784 w 77"/>
                <a:gd name="T7" fmla="*/ 56555 h 48"/>
                <a:gd name="T8" fmla="*/ 211282 w 77"/>
                <a:gd name="T9" fmla="*/ 71636 h 48"/>
                <a:gd name="T10" fmla="*/ 196191 w 77"/>
                <a:gd name="T11" fmla="*/ 101798 h 48"/>
                <a:gd name="T12" fmla="*/ 184872 w 77"/>
                <a:gd name="T13" fmla="*/ 109339 h 48"/>
                <a:gd name="T14" fmla="*/ 154689 w 77"/>
                <a:gd name="T15" fmla="*/ 135731 h 48"/>
                <a:gd name="T16" fmla="*/ 150916 w 77"/>
                <a:gd name="T17" fmla="*/ 154583 h 48"/>
                <a:gd name="T18" fmla="*/ 154689 w 77"/>
                <a:gd name="T19" fmla="*/ 165894 h 48"/>
                <a:gd name="T20" fmla="*/ 132051 w 77"/>
                <a:gd name="T21" fmla="*/ 173434 h 48"/>
                <a:gd name="T22" fmla="*/ 109414 w 77"/>
                <a:gd name="T23" fmla="*/ 169664 h 48"/>
                <a:gd name="T24" fmla="*/ 116960 w 77"/>
                <a:gd name="T25" fmla="*/ 158353 h 48"/>
                <a:gd name="T26" fmla="*/ 94322 w 77"/>
                <a:gd name="T27" fmla="*/ 162123 h 48"/>
                <a:gd name="T28" fmla="*/ 98095 w 77"/>
                <a:gd name="T29" fmla="*/ 154583 h 48"/>
                <a:gd name="T30" fmla="*/ 98095 w 77"/>
                <a:gd name="T31" fmla="*/ 150813 h 48"/>
                <a:gd name="T32" fmla="*/ 101868 w 77"/>
                <a:gd name="T33" fmla="*/ 135731 h 48"/>
                <a:gd name="T34" fmla="*/ 101868 w 77"/>
                <a:gd name="T35" fmla="*/ 128191 h 48"/>
                <a:gd name="T36" fmla="*/ 71685 w 77"/>
                <a:gd name="T37" fmla="*/ 128191 h 48"/>
                <a:gd name="T38" fmla="*/ 52821 w 77"/>
                <a:gd name="T39" fmla="*/ 143272 h 48"/>
                <a:gd name="T40" fmla="*/ 37729 w 77"/>
                <a:gd name="T41" fmla="*/ 147042 h 48"/>
                <a:gd name="T42" fmla="*/ 0 w 77"/>
                <a:gd name="T43" fmla="*/ 162123 h 48"/>
                <a:gd name="T44" fmla="*/ 7546 w 77"/>
                <a:gd name="T45" fmla="*/ 147042 h 48"/>
                <a:gd name="T46" fmla="*/ 7546 w 77"/>
                <a:gd name="T47" fmla="*/ 128191 h 48"/>
                <a:gd name="T48" fmla="*/ 7546 w 77"/>
                <a:gd name="T49" fmla="*/ 124420 h 48"/>
                <a:gd name="T50" fmla="*/ 3773 w 77"/>
                <a:gd name="T51" fmla="*/ 128191 h 48"/>
                <a:gd name="T52" fmla="*/ 3773 w 77"/>
                <a:gd name="T53" fmla="*/ 128191 h 48"/>
                <a:gd name="T54" fmla="*/ 7546 w 77"/>
                <a:gd name="T55" fmla="*/ 113109 h 48"/>
                <a:gd name="T56" fmla="*/ 11319 w 77"/>
                <a:gd name="T57" fmla="*/ 113109 h 48"/>
                <a:gd name="T58" fmla="*/ 15092 w 77"/>
                <a:gd name="T59" fmla="*/ 116880 h 48"/>
                <a:gd name="T60" fmla="*/ 15092 w 77"/>
                <a:gd name="T61" fmla="*/ 116880 h 48"/>
                <a:gd name="T62" fmla="*/ 11319 w 77"/>
                <a:gd name="T63" fmla="*/ 116880 h 48"/>
                <a:gd name="T64" fmla="*/ 26410 w 77"/>
                <a:gd name="T65" fmla="*/ 113109 h 48"/>
                <a:gd name="T66" fmla="*/ 49048 w 77"/>
                <a:gd name="T67" fmla="*/ 101798 h 48"/>
                <a:gd name="T68" fmla="*/ 56593 w 77"/>
                <a:gd name="T69" fmla="*/ 98028 h 48"/>
                <a:gd name="T70" fmla="*/ 79231 w 77"/>
                <a:gd name="T71" fmla="*/ 82947 h 48"/>
                <a:gd name="T72" fmla="*/ 83004 w 77"/>
                <a:gd name="T73" fmla="*/ 82947 h 48"/>
                <a:gd name="T74" fmla="*/ 105641 w 77"/>
                <a:gd name="T75" fmla="*/ 67866 h 48"/>
                <a:gd name="T76" fmla="*/ 90549 w 77"/>
                <a:gd name="T77" fmla="*/ 52784 h 48"/>
                <a:gd name="T78" fmla="*/ 116960 w 77"/>
                <a:gd name="T79" fmla="*/ 60325 h 48"/>
                <a:gd name="T80" fmla="*/ 139597 w 77"/>
                <a:gd name="T81" fmla="*/ 52784 h 48"/>
                <a:gd name="T82" fmla="*/ 135824 w 77"/>
                <a:gd name="T83" fmla="*/ 33933 h 48"/>
                <a:gd name="T84" fmla="*/ 147143 w 77"/>
                <a:gd name="T85" fmla="*/ 41473 h 48"/>
                <a:gd name="T86" fmla="*/ 154689 w 77"/>
                <a:gd name="T87" fmla="*/ 45244 h 48"/>
                <a:gd name="T88" fmla="*/ 147143 w 77"/>
                <a:gd name="T89" fmla="*/ 30163 h 48"/>
                <a:gd name="T90" fmla="*/ 139597 w 77"/>
                <a:gd name="T91" fmla="*/ 22622 h 48"/>
                <a:gd name="T92" fmla="*/ 181099 w 77"/>
                <a:gd name="T93" fmla="*/ 49014 h 48"/>
                <a:gd name="T94" fmla="*/ 177326 w 77"/>
                <a:gd name="T95" fmla="*/ 37703 h 48"/>
                <a:gd name="T96" fmla="*/ 233920 w 77"/>
                <a:gd name="T97" fmla="*/ 33933 h 48"/>
                <a:gd name="T98" fmla="*/ 241465 w 77"/>
                <a:gd name="T99" fmla="*/ 22622 h 48"/>
                <a:gd name="T100" fmla="*/ 233920 w 77"/>
                <a:gd name="T101" fmla="*/ 0 h 48"/>
                <a:gd name="T102" fmla="*/ 256557 w 77"/>
                <a:gd name="T103" fmla="*/ 18852 h 48"/>
                <a:gd name="T104" fmla="*/ 267876 w 77"/>
                <a:gd name="T105" fmla="*/ 18852 h 48"/>
                <a:gd name="T106" fmla="*/ 286740 w 77"/>
                <a:gd name="T107" fmla="*/ 22622 h 48"/>
                <a:gd name="T108" fmla="*/ 286740 w 77"/>
                <a:gd name="T109" fmla="*/ 30163 h 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7"/>
                <a:gd name="T166" fmla="*/ 0 h 48"/>
                <a:gd name="T167" fmla="*/ 77 w 77"/>
                <a:gd name="T168" fmla="*/ 48 h 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7" h="48">
                  <a:moveTo>
                    <a:pt x="76" y="8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5" y="11"/>
                  </a:cubicBezTo>
                  <a:cubicBezTo>
                    <a:pt x="75" y="11"/>
                    <a:pt x="75" y="11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4" y="12"/>
                    <a:pt x="73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ubicBezTo>
                    <a:pt x="71" y="13"/>
                    <a:pt x="71" y="14"/>
                    <a:pt x="70" y="14"/>
                  </a:cubicBezTo>
                  <a:cubicBezTo>
                    <a:pt x="70" y="15"/>
                    <a:pt x="71" y="15"/>
                    <a:pt x="69" y="16"/>
                  </a:cubicBezTo>
                  <a:cubicBezTo>
                    <a:pt x="69" y="16"/>
                    <a:pt x="69" y="17"/>
                    <a:pt x="69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8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69" y="19"/>
                    <a:pt x="70" y="18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7"/>
                    <a:pt x="69" y="16"/>
                    <a:pt x="68" y="16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6"/>
                    <a:pt x="68" y="16"/>
                    <a:pt x="67" y="16"/>
                  </a:cubicBezTo>
                  <a:cubicBezTo>
                    <a:pt x="67" y="16"/>
                    <a:pt x="67" y="16"/>
                    <a:pt x="67" y="15"/>
                  </a:cubicBezTo>
                  <a:cubicBezTo>
                    <a:pt x="67" y="15"/>
                    <a:pt x="67" y="14"/>
                    <a:pt x="67" y="14"/>
                  </a:cubicBezTo>
                  <a:cubicBezTo>
                    <a:pt x="65" y="15"/>
                    <a:pt x="63" y="15"/>
                    <a:pt x="62" y="15"/>
                  </a:cubicBezTo>
                  <a:cubicBezTo>
                    <a:pt x="61" y="15"/>
                    <a:pt x="61" y="15"/>
                    <a:pt x="61" y="16"/>
                  </a:cubicBezTo>
                  <a:cubicBezTo>
                    <a:pt x="60" y="16"/>
                    <a:pt x="59" y="16"/>
                    <a:pt x="59" y="17"/>
                  </a:cubicBezTo>
                  <a:cubicBezTo>
                    <a:pt x="58" y="17"/>
                    <a:pt x="58" y="18"/>
                    <a:pt x="57" y="18"/>
                  </a:cubicBezTo>
                  <a:cubicBezTo>
                    <a:pt x="56" y="18"/>
                    <a:pt x="57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2"/>
                    <a:pt x="55" y="22"/>
                  </a:cubicBezTo>
                  <a:cubicBezTo>
                    <a:pt x="55" y="22"/>
                    <a:pt x="54" y="22"/>
                    <a:pt x="54" y="23"/>
                  </a:cubicBezTo>
                  <a:cubicBezTo>
                    <a:pt x="53" y="24"/>
                    <a:pt x="52" y="25"/>
                    <a:pt x="52" y="26"/>
                  </a:cubicBezTo>
                  <a:cubicBezTo>
                    <a:pt x="51" y="26"/>
                    <a:pt x="52" y="26"/>
                    <a:pt x="52" y="27"/>
                  </a:cubicBezTo>
                  <a:cubicBezTo>
                    <a:pt x="51" y="27"/>
                    <a:pt x="50" y="27"/>
                    <a:pt x="50" y="26"/>
                  </a:cubicBezTo>
                  <a:cubicBezTo>
                    <a:pt x="50" y="26"/>
                    <a:pt x="49" y="26"/>
                    <a:pt x="49" y="27"/>
                  </a:cubicBezTo>
                  <a:cubicBezTo>
                    <a:pt x="49" y="27"/>
                    <a:pt x="49" y="27"/>
                    <a:pt x="49" y="28"/>
                  </a:cubicBezTo>
                  <a:cubicBezTo>
                    <a:pt x="49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9"/>
                    <a:pt x="49" y="29"/>
                    <a:pt x="49" y="29"/>
                  </a:cubicBezTo>
                  <a:cubicBezTo>
                    <a:pt x="48" y="30"/>
                    <a:pt x="47" y="30"/>
                    <a:pt x="46" y="31"/>
                  </a:cubicBezTo>
                  <a:cubicBezTo>
                    <a:pt x="46" y="32"/>
                    <a:pt x="44" y="32"/>
                    <a:pt x="44" y="33"/>
                  </a:cubicBezTo>
                  <a:cubicBezTo>
                    <a:pt x="43" y="34"/>
                    <a:pt x="43" y="34"/>
                    <a:pt x="42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2" y="35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0" y="39"/>
                    <a:pt x="41" y="40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0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0" y="42"/>
                    <a:pt x="41" y="42"/>
                  </a:cubicBezTo>
                  <a:cubicBezTo>
                    <a:pt x="41" y="43"/>
                    <a:pt x="40" y="42"/>
                    <a:pt x="40" y="43"/>
                  </a:cubicBezTo>
                  <a:cubicBezTo>
                    <a:pt x="40" y="43"/>
                    <a:pt x="41" y="43"/>
                    <a:pt x="41" y="43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4"/>
                    <a:pt x="41" y="44"/>
                    <a:pt x="41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0" y="47"/>
                  </a:cubicBezTo>
                  <a:cubicBezTo>
                    <a:pt x="40" y="47"/>
                    <a:pt x="39" y="47"/>
                    <a:pt x="38" y="48"/>
                  </a:cubicBezTo>
                  <a:cubicBezTo>
                    <a:pt x="37" y="47"/>
                    <a:pt x="36" y="47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6"/>
                    <a:pt x="33" y="46"/>
                    <a:pt x="31" y="46"/>
                  </a:cubicBezTo>
                  <a:cubicBezTo>
                    <a:pt x="31" y="46"/>
                    <a:pt x="31" y="46"/>
                    <a:pt x="31" y="47"/>
                  </a:cubicBezTo>
                  <a:cubicBezTo>
                    <a:pt x="31" y="47"/>
                    <a:pt x="31" y="46"/>
                    <a:pt x="31" y="46"/>
                  </a:cubicBezTo>
                  <a:cubicBezTo>
                    <a:pt x="30" y="46"/>
                    <a:pt x="29" y="46"/>
                    <a:pt x="28" y="46"/>
                  </a:cubicBezTo>
                  <a:cubicBezTo>
                    <a:pt x="28" y="46"/>
                    <a:pt x="27" y="46"/>
                    <a:pt x="27" y="46"/>
                  </a:cubicBezTo>
                  <a:cubicBezTo>
                    <a:pt x="27" y="45"/>
                    <a:pt x="28" y="45"/>
                    <a:pt x="29" y="45"/>
                  </a:cubicBezTo>
                  <a:cubicBezTo>
                    <a:pt x="29" y="44"/>
                    <a:pt x="28" y="44"/>
                    <a:pt x="28" y="44"/>
                  </a:cubicBezTo>
                  <a:cubicBezTo>
                    <a:pt x="28" y="44"/>
                    <a:pt x="27" y="45"/>
                    <a:pt x="27" y="4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9" y="43"/>
                    <a:pt x="31" y="43"/>
                    <a:pt x="31" y="42"/>
                  </a:cubicBezTo>
                  <a:cubicBezTo>
                    <a:pt x="31" y="42"/>
                    <a:pt x="31" y="41"/>
                    <a:pt x="31" y="42"/>
                  </a:cubicBezTo>
                  <a:cubicBezTo>
                    <a:pt x="30" y="42"/>
                    <a:pt x="29" y="42"/>
                    <a:pt x="28" y="43"/>
                  </a:cubicBezTo>
                  <a:cubicBezTo>
                    <a:pt x="28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7" y="43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5" y="43"/>
                    <a:pt x="25" y="43"/>
                  </a:cubicBezTo>
                  <a:cubicBezTo>
                    <a:pt x="26" y="43"/>
                    <a:pt x="27" y="42"/>
                    <a:pt x="28" y="42"/>
                  </a:cubicBezTo>
                  <a:cubicBezTo>
                    <a:pt x="28" y="41"/>
                    <a:pt x="28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5" y="42"/>
                    <a:pt x="24" y="42"/>
                  </a:cubicBezTo>
                  <a:cubicBezTo>
                    <a:pt x="25" y="42"/>
                    <a:pt x="26" y="41"/>
                    <a:pt x="26" y="41"/>
                  </a:cubicBezTo>
                  <a:cubicBezTo>
                    <a:pt x="27" y="41"/>
                    <a:pt x="26" y="41"/>
                    <a:pt x="26" y="41"/>
                  </a:cubicBezTo>
                  <a:cubicBezTo>
                    <a:pt x="25" y="40"/>
                    <a:pt x="24" y="41"/>
                    <a:pt x="24" y="41"/>
                  </a:cubicBezTo>
                  <a:cubicBezTo>
                    <a:pt x="23" y="41"/>
                    <a:pt x="22" y="42"/>
                    <a:pt x="21" y="42"/>
                  </a:cubicBezTo>
                  <a:cubicBezTo>
                    <a:pt x="22" y="42"/>
                    <a:pt x="23" y="42"/>
                    <a:pt x="23" y="41"/>
                  </a:cubicBezTo>
                  <a:cubicBezTo>
                    <a:pt x="24" y="41"/>
                    <a:pt x="25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5" y="40"/>
                  </a:cubicBezTo>
                  <a:cubicBezTo>
                    <a:pt x="25" y="39"/>
                    <a:pt x="27" y="39"/>
                    <a:pt x="27" y="39"/>
                  </a:cubicBezTo>
                  <a:cubicBezTo>
                    <a:pt x="28" y="38"/>
                    <a:pt x="27" y="38"/>
                    <a:pt x="27" y="38"/>
                  </a:cubicBezTo>
                  <a:cubicBezTo>
                    <a:pt x="26" y="37"/>
                    <a:pt x="25" y="38"/>
                    <a:pt x="25" y="38"/>
                  </a:cubicBezTo>
                  <a:cubicBezTo>
                    <a:pt x="25" y="37"/>
                    <a:pt x="26" y="37"/>
                    <a:pt x="26" y="37"/>
                  </a:cubicBezTo>
                  <a:cubicBezTo>
                    <a:pt x="26" y="37"/>
                    <a:pt x="27" y="36"/>
                    <a:pt x="27" y="36"/>
                  </a:cubicBezTo>
                  <a:cubicBezTo>
                    <a:pt x="26" y="36"/>
                    <a:pt x="25" y="36"/>
                    <a:pt x="25" y="36"/>
                  </a:cubicBezTo>
                  <a:cubicBezTo>
                    <a:pt x="26" y="35"/>
                    <a:pt x="27" y="36"/>
                    <a:pt x="27" y="35"/>
                  </a:cubicBezTo>
                  <a:cubicBezTo>
                    <a:pt x="27" y="35"/>
                    <a:pt x="26" y="36"/>
                    <a:pt x="25" y="35"/>
                  </a:cubicBezTo>
                  <a:cubicBezTo>
                    <a:pt x="25" y="35"/>
                    <a:pt x="24" y="35"/>
                    <a:pt x="25" y="35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34"/>
                    <a:pt x="26" y="34"/>
                    <a:pt x="27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8" y="32"/>
                    <a:pt x="29" y="32"/>
                    <a:pt x="29" y="32"/>
                  </a:cubicBezTo>
                  <a:cubicBezTo>
                    <a:pt x="29" y="32"/>
                    <a:pt x="28" y="32"/>
                    <a:pt x="28" y="31"/>
                  </a:cubicBezTo>
                  <a:cubicBezTo>
                    <a:pt x="27" y="32"/>
                    <a:pt x="25" y="32"/>
                    <a:pt x="23" y="33"/>
                  </a:cubicBezTo>
                  <a:cubicBezTo>
                    <a:pt x="22" y="33"/>
                    <a:pt x="21" y="33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3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4"/>
                    <a:pt x="19" y="35"/>
                    <a:pt x="18" y="35"/>
                  </a:cubicBezTo>
                  <a:cubicBezTo>
                    <a:pt x="18" y="35"/>
                    <a:pt x="17" y="35"/>
                    <a:pt x="17" y="36"/>
                  </a:cubicBezTo>
                  <a:cubicBezTo>
                    <a:pt x="16" y="36"/>
                    <a:pt x="17" y="37"/>
                    <a:pt x="16" y="37"/>
                  </a:cubicBezTo>
                  <a:cubicBezTo>
                    <a:pt x="15" y="37"/>
                    <a:pt x="15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8"/>
                    <a:pt x="12" y="39"/>
                    <a:pt x="11" y="39"/>
                  </a:cubicBezTo>
                  <a:cubicBezTo>
                    <a:pt x="11" y="40"/>
                    <a:pt x="11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0" y="40"/>
                    <a:pt x="10" y="39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4" y="40"/>
                    <a:pt x="4" y="40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2"/>
                    <a:pt x="2" y="42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2" y="42"/>
                    <a:pt x="3" y="41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3" y="41"/>
                    <a:pt x="2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40"/>
                    <a:pt x="3" y="40"/>
                    <a:pt x="2" y="39"/>
                  </a:cubicBezTo>
                  <a:cubicBezTo>
                    <a:pt x="2" y="39"/>
                    <a:pt x="2" y="39"/>
                    <a:pt x="2" y="38"/>
                  </a:cubicBezTo>
                  <a:cubicBezTo>
                    <a:pt x="2" y="38"/>
                    <a:pt x="2" y="37"/>
                    <a:pt x="2" y="37"/>
                  </a:cubicBezTo>
                  <a:cubicBezTo>
                    <a:pt x="1" y="37"/>
                    <a:pt x="2" y="36"/>
                    <a:pt x="2" y="36"/>
                  </a:cubicBezTo>
                  <a:cubicBezTo>
                    <a:pt x="2" y="36"/>
                    <a:pt x="2" y="35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1" y="34"/>
                    <a:pt x="1" y="34"/>
                  </a:cubicBezTo>
                  <a:cubicBezTo>
                    <a:pt x="1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2" y="33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4"/>
                    <a:pt x="0" y="34"/>
                  </a:cubicBezTo>
                  <a:cubicBezTo>
                    <a:pt x="0" y="34"/>
                    <a:pt x="0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2" y="31"/>
                    <a:pt x="1" y="31"/>
                  </a:cubicBezTo>
                  <a:cubicBezTo>
                    <a:pt x="1" y="31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3" y="29"/>
                    <a:pt x="3" y="29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3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1"/>
                    <a:pt x="4" y="31"/>
                    <a:pt x="4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3"/>
                    <a:pt x="3" y="33"/>
                  </a:cubicBezTo>
                  <a:cubicBezTo>
                    <a:pt x="4" y="33"/>
                    <a:pt x="4" y="32"/>
                    <a:pt x="5" y="32"/>
                  </a:cubicBezTo>
                  <a:cubicBezTo>
                    <a:pt x="6" y="32"/>
                    <a:pt x="4" y="31"/>
                    <a:pt x="5" y="31"/>
                  </a:cubicBezTo>
                  <a:cubicBezTo>
                    <a:pt x="6" y="31"/>
                    <a:pt x="6" y="31"/>
                    <a:pt x="6" y="30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7" y="29"/>
                    <a:pt x="8" y="30"/>
                    <a:pt x="9" y="29"/>
                  </a:cubicBezTo>
                  <a:cubicBezTo>
                    <a:pt x="9" y="29"/>
                    <a:pt x="10" y="29"/>
                    <a:pt x="10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2" y="28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4" y="26"/>
                    <a:pt x="13" y="27"/>
                    <a:pt x="12" y="26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14" y="26"/>
                    <a:pt x="14" y="27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3" y="26"/>
                    <a:pt x="13" y="26"/>
                  </a:cubicBezTo>
                  <a:cubicBezTo>
                    <a:pt x="14" y="25"/>
                    <a:pt x="15" y="26"/>
                    <a:pt x="16" y="25"/>
                  </a:cubicBezTo>
                  <a:cubicBezTo>
                    <a:pt x="17" y="25"/>
                    <a:pt x="17" y="25"/>
                    <a:pt x="18" y="24"/>
                  </a:cubicBezTo>
                  <a:cubicBezTo>
                    <a:pt x="18" y="24"/>
                    <a:pt x="17" y="24"/>
                    <a:pt x="17" y="23"/>
                  </a:cubicBezTo>
                  <a:cubicBezTo>
                    <a:pt x="18" y="22"/>
                    <a:pt x="18" y="21"/>
                    <a:pt x="19" y="21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1" y="20"/>
                    <a:pt x="20" y="20"/>
                    <a:pt x="20" y="19"/>
                  </a:cubicBezTo>
                  <a:cubicBezTo>
                    <a:pt x="20" y="19"/>
                    <a:pt x="21" y="20"/>
                    <a:pt x="21" y="20"/>
                  </a:cubicBezTo>
                  <a:cubicBezTo>
                    <a:pt x="21" y="21"/>
                    <a:pt x="21" y="20"/>
                    <a:pt x="21" y="21"/>
                  </a:cubicBezTo>
                  <a:cubicBezTo>
                    <a:pt x="22" y="21"/>
                    <a:pt x="22" y="22"/>
                    <a:pt x="22" y="22"/>
                  </a:cubicBezTo>
                  <a:cubicBezTo>
                    <a:pt x="23" y="22"/>
                    <a:pt x="23" y="21"/>
                    <a:pt x="24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0"/>
                    <a:pt x="28" y="20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7" y="19"/>
                    <a:pt x="28" y="18"/>
                  </a:cubicBezTo>
                  <a:cubicBezTo>
                    <a:pt x="29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7"/>
                  </a:cubicBezTo>
                  <a:cubicBezTo>
                    <a:pt x="31" y="17"/>
                    <a:pt x="30" y="17"/>
                    <a:pt x="29" y="16"/>
                  </a:cubicBezTo>
                  <a:cubicBezTo>
                    <a:pt x="28" y="16"/>
                    <a:pt x="26" y="15"/>
                    <a:pt x="26" y="14"/>
                  </a:cubicBezTo>
                  <a:cubicBezTo>
                    <a:pt x="25" y="14"/>
                    <a:pt x="25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3" y="13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6" y="14"/>
                    <a:pt x="27" y="14"/>
                    <a:pt x="28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9" y="16"/>
                    <a:pt x="30" y="16"/>
                  </a:cubicBezTo>
                  <a:cubicBezTo>
                    <a:pt x="30" y="16"/>
                    <a:pt x="31" y="16"/>
                    <a:pt x="31" y="16"/>
                  </a:cubicBezTo>
                  <a:cubicBezTo>
                    <a:pt x="32" y="16"/>
                    <a:pt x="32" y="17"/>
                    <a:pt x="32" y="17"/>
                  </a:cubicBezTo>
                  <a:cubicBezTo>
                    <a:pt x="33" y="16"/>
                    <a:pt x="33" y="16"/>
                    <a:pt x="34" y="15"/>
                  </a:cubicBezTo>
                  <a:cubicBezTo>
                    <a:pt x="34" y="15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5" y="14"/>
                    <a:pt x="35" y="14"/>
                  </a:cubicBezTo>
                  <a:cubicBezTo>
                    <a:pt x="36" y="13"/>
                    <a:pt x="36" y="14"/>
                    <a:pt x="37" y="14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7" y="13"/>
                    <a:pt x="38" y="12"/>
                  </a:cubicBezTo>
                  <a:cubicBezTo>
                    <a:pt x="38" y="12"/>
                    <a:pt x="37" y="12"/>
                    <a:pt x="37" y="12"/>
                  </a:cubicBezTo>
                  <a:cubicBezTo>
                    <a:pt x="37" y="11"/>
                    <a:pt x="37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9"/>
                    <a:pt x="37" y="9"/>
                  </a:cubicBezTo>
                  <a:cubicBezTo>
                    <a:pt x="37" y="10"/>
                    <a:pt x="38" y="10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0"/>
                    <a:pt x="39" y="10"/>
                    <a:pt x="39" y="11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0"/>
                    <a:pt x="39" y="10"/>
                  </a:cubicBezTo>
                  <a:cubicBezTo>
                    <a:pt x="39" y="10"/>
                    <a:pt x="40" y="10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1" y="11"/>
                    <a:pt x="40" y="12"/>
                    <a:pt x="41" y="12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3" y="11"/>
                    <a:pt x="42" y="10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8" y="8"/>
                    <a:pt x="37" y="7"/>
                    <a:pt x="37" y="7"/>
                  </a:cubicBezTo>
                  <a:cubicBezTo>
                    <a:pt x="35" y="6"/>
                    <a:pt x="34" y="5"/>
                    <a:pt x="33" y="4"/>
                  </a:cubicBezTo>
                  <a:cubicBezTo>
                    <a:pt x="33" y="3"/>
                    <a:pt x="31" y="3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2"/>
                    <a:pt x="33" y="2"/>
                    <a:pt x="33" y="3"/>
                  </a:cubicBezTo>
                  <a:cubicBezTo>
                    <a:pt x="34" y="4"/>
                    <a:pt x="36" y="5"/>
                    <a:pt x="37" y="6"/>
                  </a:cubicBezTo>
                  <a:cubicBezTo>
                    <a:pt x="38" y="6"/>
                    <a:pt x="38" y="7"/>
                    <a:pt x="39" y="7"/>
                  </a:cubicBezTo>
                  <a:cubicBezTo>
                    <a:pt x="40" y="7"/>
                    <a:pt x="42" y="7"/>
                    <a:pt x="42" y="8"/>
                  </a:cubicBezTo>
                  <a:cubicBezTo>
                    <a:pt x="43" y="9"/>
                    <a:pt x="44" y="9"/>
                    <a:pt x="45" y="10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7" y="11"/>
                    <a:pt x="47" y="12"/>
                    <a:pt x="48" y="12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2"/>
                  </a:cubicBezTo>
                  <a:cubicBezTo>
                    <a:pt x="49" y="12"/>
                    <a:pt x="49" y="11"/>
                    <a:pt x="48" y="11"/>
                  </a:cubicBezTo>
                  <a:cubicBezTo>
                    <a:pt x="47" y="11"/>
                    <a:pt x="47" y="11"/>
                    <a:pt x="47" y="10"/>
                  </a:cubicBezTo>
                  <a:cubicBezTo>
                    <a:pt x="48" y="10"/>
                    <a:pt x="49" y="10"/>
                    <a:pt x="50" y="10"/>
                  </a:cubicBezTo>
                  <a:cubicBezTo>
                    <a:pt x="51" y="10"/>
                    <a:pt x="52" y="11"/>
                    <a:pt x="53" y="11"/>
                  </a:cubicBezTo>
                  <a:cubicBezTo>
                    <a:pt x="54" y="11"/>
                    <a:pt x="55" y="12"/>
                    <a:pt x="57" y="11"/>
                  </a:cubicBezTo>
                  <a:cubicBezTo>
                    <a:pt x="58" y="11"/>
                    <a:pt x="59" y="11"/>
                    <a:pt x="60" y="10"/>
                  </a:cubicBezTo>
                  <a:cubicBezTo>
                    <a:pt x="60" y="10"/>
                    <a:pt x="58" y="10"/>
                    <a:pt x="59" y="10"/>
                  </a:cubicBezTo>
                  <a:cubicBezTo>
                    <a:pt x="60" y="9"/>
                    <a:pt x="61" y="9"/>
                    <a:pt x="62" y="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3" y="8"/>
                    <a:pt x="63" y="8"/>
                  </a:cubicBezTo>
                  <a:cubicBezTo>
                    <a:pt x="64" y="7"/>
                    <a:pt x="63" y="7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5" y="5"/>
                    <a:pt x="64" y="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2" y="0"/>
                    <a:pt x="63" y="1"/>
                  </a:cubicBezTo>
                  <a:cubicBezTo>
                    <a:pt x="63" y="1"/>
                    <a:pt x="63" y="1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5" y="2"/>
                    <a:pt x="65" y="2"/>
                    <a:pt x="66" y="3"/>
                  </a:cubicBezTo>
                  <a:cubicBezTo>
                    <a:pt x="66" y="3"/>
                    <a:pt x="66" y="4"/>
                    <a:pt x="66" y="4"/>
                  </a:cubicBezTo>
                  <a:cubicBezTo>
                    <a:pt x="67" y="5"/>
                    <a:pt x="67" y="5"/>
                    <a:pt x="68" y="5"/>
                  </a:cubicBezTo>
                  <a:cubicBezTo>
                    <a:pt x="68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70" y="5"/>
                    <a:pt x="70" y="5"/>
                  </a:cubicBezTo>
                  <a:cubicBezTo>
                    <a:pt x="70" y="5"/>
                    <a:pt x="71" y="5"/>
                    <a:pt x="71" y="5"/>
                  </a:cubicBezTo>
                  <a:cubicBezTo>
                    <a:pt x="72" y="5"/>
                    <a:pt x="72" y="5"/>
                    <a:pt x="73" y="5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2" y="6"/>
                    <a:pt x="74" y="5"/>
                  </a:cubicBezTo>
                  <a:cubicBezTo>
                    <a:pt x="74" y="5"/>
                    <a:pt x="74" y="6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7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8"/>
                    <a:pt x="76" y="8"/>
                  </a:cubicBezTo>
                  <a:cubicBezTo>
                    <a:pt x="76" y="8"/>
                    <a:pt x="77" y="8"/>
                    <a:pt x="77" y="8"/>
                  </a:cubicBezTo>
                  <a:cubicBezTo>
                    <a:pt x="77" y="8"/>
                    <a:pt x="76" y="8"/>
                    <a:pt x="76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2" name="Freeform 509"/>
            <p:cNvSpPr>
              <a:spLocks noChangeArrowheads="1"/>
            </p:cNvSpPr>
            <p:nvPr/>
          </p:nvSpPr>
          <p:spPr bwMode="auto">
            <a:xfrm>
              <a:off x="965200" y="422275"/>
              <a:ext cx="22225" cy="19050"/>
            </a:xfrm>
            <a:custGeom>
              <a:avLst/>
              <a:gdLst>
                <a:gd name="T0" fmla="*/ 18521 w 6"/>
                <a:gd name="T1" fmla="*/ 15240 h 5"/>
                <a:gd name="T2" fmla="*/ 7408 w 6"/>
                <a:gd name="T3" fmla="*/ 19050 h 5"/>
                <a:gd name="T4" fmla="*/ 0 w 6"/>
                <a:gd name="T5" fmla="*/ 11430 h 5"/>
                <a:gd name="T6" fmla="*/ 3704 w 6"/>
                <a:gd name="T7" fmla="*/ 3810 h 5"/>
                <a:gd name="T8" fmla="*/ 18521 w 6"/>
                <a:gd name="T9" fmla="*/ 0 h 5"/>
                <a:gd name="T10" fmla="*/ 22225 w 6"/>
                <a:gd name="T11" fmla="*/ 7620 h 5"/>
                <a:gd name="T12" fmla="*/ 18521 w 6"/>
                <a:gd name="T13" fmla="*/ 1524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5" y="4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3" name="Freeform 510"/>
            <p:cNvSpPr>
              <a:spLocks noChangeArrowheads="1"/>
            </p:cNvSpPr>
            <p:nvPr/>
          </p:nvSpPr>
          <p:spPr bwMode="auto">
            <a:xfrm>
              <a:off x="923925" y="304800"/>
              <a:ext cx="11113" cy="7938"/>
            </a:xfrm>
            <a:custGeom>
              <a:avLst/>
              <a:gdLst>
                <a:gd name="T0" fmla="*/ 7409 w 3"/>
                <a:gd name="T1" fmla="*/ 3969 h 2"/>
                <a:gd name="T2" fmla="*/ 3704 w 3"/>
                <a:gd name="T3" fmla="*/ 7938 h 2"/>
                <a:gd name="T4" fmla="*/ 0 w 3"/>
                <a:gd name="T5" fmla="*/ 3969 h 2"/>
                <a:gd name="T6" fmla="*/ 7409 w 3"/>
                <a:gd name="T7" fmla="*/ 0 h 2"/>
                <a:gd name="T8" fmla="*/ 11113 w 3"/>
                <a:gd name="T9" fmla="*/ 0 h 2"/>
                <a:gd name="T10" fmla="*/ 7409 w 3"/>
                <a:gd name="T11" fmla="*/ 3969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1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4" name="Freeform 511"/>
            <p:cNvSpPr>
              <a:spLocks noChangeArrowheads="1"/>
            </p:cNvSpPr>
            <p:nvPr/>
          </p:nvSpPr>
          <p:spPr bwMode="auto">
            <a:xfrm>
              <a:off x="915988" y="293687"/>
              <a:ext cx="12700" cy="7938"/>
            </a:xfrm>
            <a:custGeom>
              <a:avLst/>
              <a:gdLst>
                <a:gd name="T0" fmla="*/ 12700 w 3"/>
                <a:gd name="T1" fmla="*/ 3969 h 2"/>
                <a:gd name="T2" fmla="*/ 8467 w 3"/>
                <a:gd name="T3" fmla="*/ 7938 h 2"/>
                <a:gd name="T4" fmla="*/ 4233 w 3"/>
                <a:gd name="T5" fmla="*/ 3969 h 2"/>
                <a:gd name="T6" fmla="*/ 4233 w 3"/>
                <a:gd name="T7" fmla="*/ 0 h 2"/>
                <a:gd name="T8" fmla="*/ 12700 w 3"/>
                <a:gd name="T9" fmla="*/ 0 h 2"/>
                <a:gd name="T10" fmla="*/ 12700 w 3"/>
                <a:gd name="T11" fmla="*/ 3969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5" name="Freeform 512"/>
            <p:cNvSpPr>
              <a:spLocks noChangeArrowheads="1"/>
            </p:cNvSpPr>
            <p:nvPr/>
          </p:nvSpPr>
          <p:spPr bwMode="auto">
            <a:xfrm>
              <a:off x="915988" y="323850"/>
              <a:ext cx="23813" cy="15875"/>
            </a:xfrm>
            <a:custGeom>
              <a:avLst/>
              <a:gdLst>
                <a:gd name="T0" fmla="*/ 15875 w 6"/>
                <a:gd name="T1" fmla="*/ 11906 h 4"/>
                <a:gd name="T2" fmla="*/ 7938 w 6"/>
                <a:gd name="T3" fmla="*/ 15875 h 4"/>
                <a:gd name="T4" fmla="*/ 0 w 6"/>
                <a:gd name="T5" fmla="*/ 11906 h 4"/>
                <a:gd name="T6" fmla="*/ 7938 w 6"/>
                <a:gd name="T7" fmla="*/ 3969 h 4"/>
                <a:gd name="T8" fmla="*/ 15875 w 6"/>
                <a:gd name="T9" fmla="*/ 0 h 4"/>
                <a:gd name="T10" fmla="*/ 15875 w 6"/>
                <a:gd name="T11" fmla="*/ 1190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"/>
                <a:gd name="T20" fmla="*/ 6 w 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">
                  <a:moveTo>
                    <a:pt x="4" y="3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1"/>
                    <a:pt x="6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6" name="Freeform 513"/>
            <p:cNvSpPr>
              <a:spLocks noChangeArrowheads="1"/>
            </p:cNvSpPr>
            <p:nvPr/>
          </p:nvSpPr>
          <p:spPr bwMode="auto">
            <a:xfrm>
              <a:off x="819150" y="41275"/>
              <a:ext cx="25400" cy="30163"/>
            </a:xfrm>
            <a:custGeom>
              <a:avLst/>
              <a:gdLst>
                <a:gd name="T0" fmla="*/ 21771 w 7"/>
                <a:gd name="T1" fmla="*/ 30163 h 8"/>
                <a:gd name="T2" fmla="*/ 18143 w 7"/>
                <a:gd name="T3" fmla="*/ 22622 h 8"/>
                <a:gd name="T4" fmla="*/ 10886 w 7"/>
                <a:gd name="T5" fmla="*/ 18852 h 8"/>
                <a:gd name="T6" fmla="*/ 3629 w 7"/>
                <a:gd name="T7" fmla="*/ 3770 h 8"/>
                <a:gd name="T8" fmla="*/ 0 w 7"/>
                <a:gd name="T9" fmla="*/ 0 h 8"/>
                <a:gd name="T10" fmla="*/ 3629 w 7"/>
                <a:gd name="T11" fmla="*/ 0 h 8"/>
                <a:gd name="T12" fmla="*/ 3629 w 7"/>
                <a:gd name="T13" fmla="*/ 0 h 8"/>
                <a:gd name="T14" fmla="*/ 10886 w 7"/>
                <a:gd name="T15" fmla="*/ 11311 h 8"/>
                <a:gd name="T16" fmla="*/ 10886 w 7"/>
                <a:gd name="T17" fmla="*/ 11311 h 8"/>
                <a:gd name="T18" fmla="*/ 18143 w 7"/>
                <a:gd name="T19" fmla="*/ 18852 h 8"/>
                <a:gd name="T20" fmla="*/ 21771 w 7"/>
                <a:gd name="T21" fmla="*/ 30163 h 8"/>
                <a:gd name="T22" fmla="*/ 21771 w 7"/>
                <a:gd name="T23" fmla="*/ 30163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8"/>
                <a:gd name="T38" fmla="*/ 7 w 7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8">
                  <a:moveTo>
                    <a:pt x="6" y="8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5" y="6"/>
                    <a:pt x="6" y="7"/>
                    <a:pt x="6" y="8"/>
                  </a:cubicBezTo>
                  <a:cubicBezTo>
                    <a:pt x="7" y="8"/>
                    <a:pt x="6" y="8"/>
                    <a:pt x="6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7" name="Freeform 514"/>
            <p:cNvSpPr>
              <a:spLocks noChangeArrowheads="1"/>
            </p:cNvSpPr>
            <p:nvPr/>
          </p:nvSpPr>
          <p:spPr bwMode="auto">
            <a:xfrm>
              <a:off x="819150" y="244475"/>
              <a:ext cx="85725" cy="38100"/>
            </a:xfrm>
            <a:custGeom>
              <a:avLst/>
              <a:gdLst>
                <a:gd name="T0" fmla="*/ 81998 w 23"/>
                <a:gd name="T1" fmla="*/ 26670 h 10"/>
                <a:gd name="T2" fmla="*/ 70816 w 23"/>
                <a:gd name="T3" fmla="*/ 34290 h 10"/>
                <a:gd name="T4" fmla="*/ 63362 w 23"/>
                <a:gd name="T5" fmla="*/ 38100 h 10"/>
                <a:gd name="T6" fmla="*/ 55908 w 23"/>
                <a:gd name="T7" fmla="*/ 38100 h 10"/>
                <a:gd name="T8" fmla="*/ 48453 w 23"/>
                <a:gd name="T9" fmla="*/ 34290 h 10"/>
                <a:gd name="T10" fmla="*/ 44726 w 23"/>
                <a:gd name="T11" fmla="*/ 30480 h 10"/>
                <a:gd name="T12" fmla="*/ 44726 w 23"/>
                <a:gd name="T13" fmla="*/ 30480 h 10"/>
                <a:gd name="T14" fmla="*/ 40999 w 23"/>
                <a:gd name="T15" fmla="*/ 34290 h 10"/>
                <a:gd name="T16" fmla="*/ 37272 w 23"/>
                <a:gd name="T17" fmla="*/ 30480 h 10"/>
                <a:gd name="T18" fmla="*/ 37272 w 23"/>
                <a:gd name="T19" fmla="*/ 34290 h 10"/>
                <a:gd name="T20" fmla="*/ 33545 w 23"/>
                <a:gd name="T21" fmla="*/ 34290 h 10"/>
                <a:gd name="T22" fmla="*/ 26090 w 23"/>
                <a:gd name="T23" fmla="*/ 38100 h 10"/>
                <a:gd name="T24" fmla="*/ 22363 w 23"/>
                <a:gd name="T25" fmla="*/ 38100 h 10"/>
                <a:gd name="T26" fmla="*/ 26090 w 23"/>
                <a:gd name="T27" fmla="*/ 30480 h 10"/>
                <a:gd name="T28" fmla="*/ 26090 w 23"/>
                <a:gd name="T29" fmla="*/ 30480 h 10"/>
                <a:gd name="T30" fmla="*/ 26090 w 23"/>
                <a:gd name="T31" fmla="*/ 30480 h 10"/>
                <a:gd name="T32" fmla="*/ 26090 w 23"/>
                <a:gd name="T33" fmla="*/ 26670 h 10"/>
                <a:gd name="T34" fmla="*/ 22363 w 23"/>
                <a:gd name="T35" fmla="*/ 22860 h 10"/>
                <a:gd name="T36" fmla="*/ 14909 w 23"/>
                <a:gd name="T37" fmla="*/ 22860 h 10"/>
                <a:gd name="T38" fmla="*/ 11182 w 23"/>
                <a:gd name="T39" fmla="*/ 26670 h 10"/>
                <a:gd name="T40" fmla="*/ 7454 w 23"/>
                <a:gd name="T41" fmla="*/ 26670 h 10"/>
                <a:gd name="T42" fmla="*/ 3727 w 23"/>
                <a:gd name="T43" fmla="*/ 22860 h 10"/>
                <a:gd name="T44" fmla="*/ 3727 w 23"/>
                <a:gd name="T45" fmla="*/ 19050 h 10"/>
                <a:gd name="T46" fmla="*/ 14909 w 23"/>
                <a:gd name="T47" fmla="*/ 15240 h 10"/>
                <a:gd name="T48" fmla="*/ 22363 w 23"/>
                <a:gd name="T49" fmla="*/ 15240 h 10"/>
                <a:gd name="T50" fmla="*/ 26090 w 23"/>
                <a:gd name="T51" fmla="*/ 15240 h 10"/>
                <a:gd name="T52" fmla="*/ 22363 w 23"/>
                <a:gd name="T53" fmla="*/ 19050 h 10"/>
                <a:gd name="T54" fmla="*/ 37272 w 23"/>
                <a:gd name="T55" fmla="*/ 15240 h 10"/>
                <a:gd name="T56" fmla="*/ 48453 w 23"/>
                <a:gd name="T57" fmla="*/ 15240 h 10"/>
                <a:gd name="T58" fmla="*/ 48453 w 23"/>
                <a:gd name="T59" fmla="*/ 15240 h 10"/>
                <a:gd name="T60" fmla="*/ 44726 w 23"/>
                <a:gd name="T61" fmla="*/ 15240 h 10"/>
                <a:gd name="T62" fmla="*/ 40999 w 23"/>
                <a:gd name="T63" fmla="*/ 7620 h 10"/>
                <a:gd name="T64" fmla="*/ 40999 w 23"/>
                <a:gd name="T65" fmla="*/ 3810 h 10"/>
                <a:gd name="T66" fmla="*/ 52180 w 23"/>
                <a:gd name="T67" fmla="*/ 3810 h 10"/>
                <a:gd name="T68" fmla="*/ 55908 w 23"/>
                <a:gd name="T69" fmla="*/ 7620 h 10"/>
                <a:gd name="T70" fmla="*/ 55908 w 23"/>
                <a:gd name="T71" fmla="*/ 11430 h 10"/>
                <a:gd name="T72" fmla="*/ 63362 w 23"/>
                <a:gd name="T73" fmla="*/ 7620 h 10"/>
                <a:gd name="T74" fmla="*/ 78271 w 23"/>
                <a:gd name="T75" fmla="*/ 11430 h 10"/>
                <a:gd name="T76" fmla="*/ 81998 w 23"/>
                <a:gd name="T77" fmla="*/ 26670 h 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"/>
                <a:gd name="T118" fmla="*/ 0 h 10"/>
                <a:gd name="T119" fmla="*/ 23 w 23"/>
                <a:gd name="T120" fmla="*/ 10 h 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" h="10">
                  <a:moveTo>
                    <a:pt x="22" y="7"/>
                  </a:moveTo>
                  <a:cubicBezTo>
                    <a:pt x="21" y="7"/>
                    <a:pt x="21" y="9"/>
                    <a:pt x="19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10" y="8"/>
                    <a:pt x="9" y="9"/>
                  </a:cubicBezTo>
                  <a:cubicBezTo>
                    <a:pt x="8" y="9"/>
                    <a:pt x="8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7" y="9"/>
                    <a:pt x="6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6" y="7"/>
                    <a:pt x="7" y="7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0" y="7"/>
                    <a:pt x="1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2" y="4"/>
                    <a:pt x="3" y="5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4"/>
                    <a:pt x="10" y="4"/>
                  </a:cubicBezTo>
                  <a:cubicBezTo>
                    <a:pt x="11" y="3"/>
                    <a:pt x="12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0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2" y="1"/>
                    <a:pt x="13" y="0"/>
                    <a:pt x="14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19" y="1"/>
                    <a:pt x="20" y="2"/>
                    <a:pt x="21" y="3"/>
                  </a:cubicBezTo>
                  <a:cubicBezTo>
                    <a:pt x="23" y="4"/>
                    <a:pt x="23" y="5"/>
                    <a:pt x="22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8" name="Freeform 515"/>
            <p:cNvSpPr>
              <a:spLocks noChangeArrowheads="1"/>
            </p:cNvSpPr>
            <p:nvPr/>
          </p:nvSpPr>
          <p:spPr bwMode="auto">
            <a:xfrm>
              <a:off x="890588" y="320675"/>
              <a:ext cx="22225" cy="14288"/>
            </a:xfrm>
            <a:custGeom>
              <a:avLst/>
              <a:gdLst>
                <a:gd name="T0" fmla="*/ 22225 w 6"/>
                <a:gd name="T1" fmla="*/ 3572 h 4"/>
                <a:gd name="T2" fmla="*/ 18521 w 6"/>
                <a:gd name="T3" fmla="*/ 7144 h 4"/>
                <a:gd name="T4" fmla="*/ 14817 w 6"/>
                <a:gd name="T5" fmla="*/ 10716 h 4"/>
                <a:gd name="T6" fmla="*/ 3704 w 6"/>
                <a:gd name="T7" fmla="*/ 14288 h 4"/>
                <a:gd name="T8" fmla="*/ 0 w 6"/>
                <a:gd name="T9" fmla="*/ 10716 h 4"/>
                <a:gd name="T10" fmla="*/ 0 w 6"/>
                <a:gd name="T11" fmla="*/ 3572 h 4"/>
                <a:gd name="T12" fmla="*/ 11113 w 6"/>
                <a:gd name="T13" fmla="*/ 0 h 4"/>
                <a:gd name="T14" fmla="*/ 14817 w 6"/>
                <a:gd name="T15" fmla="*/ 0 h 4"/>
                <a:gd name="T16" fmla="*/ 22225 w 6"/>
                <a:gd name="T17" fmla="*/ 0 h 4"/>
                <a:gd name="T18" fmla="*/ 22225 w 6"/>
                <a:gd name="T19" fmla="*/ 357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"/>
                <a:gd name="T32" fmla="*/ 6 w 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">
                  <a:moveTo>
                    <a:pt x="6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9" name="Freeform 516"/>
            <p:cNvSpPr>
              <a:spLocks noChangeArrowheads="1"/>
            </p:cNvSpPr>
            <p:nvPr/>
          </p:nvSpPr>
          <p:spPr bwMode="auto">
            <a:xfrm>
              <a:off x="811213" y="214312"/>
              <a:ext cx="52388" cy="30163"/>
            </a:xfrm>
            <a:custGeom>
              <a:avLst/>
              <a:gdLst>
                <a:gd name="T0" fmla="*/ 44904 w 14"/>
                <a:gd name="T1" fmla="*/ 15082 h 8"/>
                <a:gd name="T2" fmla="*/ 41162 w 14"/>
                <a:gd name="T3" fmla="*/ 22622 h 8"/>
                <a:gd name="T4" fmla="*/ 29936 w 14"/>
                <a:gd name="T5" fmla="*/ 30163 h 8"/>
                <a:gd name="T6" fmla="*/ 18710 w 14"/>
                <a:gd name="T7" fmla="*/ 26393 h 8"/>
                <a:gd name="T8" fmla="*/ 11226 w 14"/>
                <a:gd name="T9" fmla="*/ 18852 h 8"/>
                <a:gd name="T10" fmla="*/ 0 w 14"/>
                <a:gd name="T11" fmla="*/ 18852 h 8"/>
                <a:gd name="T12" fmla="*/ 0 w 14"/>
                <a:gd name="T13" fmla="*/ 15082 h 8"/>
                <a:gd name="T14" fmla="*/ 3742 w 14"/>
                <a:gd name="T15" fmla="*/ 7541 h 8"/>
                <a:gd name="T16" fmla="*/ 14968 w 14"/>
                <a:gd name="T17" fmla="*/ 11311 h 8"/>
                <a:gd name="T18" fmla="*/ 18710 w 14"/>
                <a:gd name="T19" fmla="*/ 11311 h 8"/>
                <a:gd name="T20" fmla="*/ 18710 w 14"/>
                <a:gd name="T21" fmla="*/ 7541 h 8"/>
                <a:gd name="T22" fmla="*/ 22452 w 14"/>
                <a:gd name="T23" fmla="*/ 3770 h 8"/>
                <a:gd name="T24" fmla="*/ 26194 w 14"/>
                <a:gd name="T25" fmla="*/ 3770 h 8"/>
                <a:gd name="T26" fmla="*/ 29936 w 14"/>
                <a:gd name="T27" fmla="*/ 7541 h 8"/>
                <a:gd name="T28" fmla="*/ 48646 w 14"/>
                <a:gd name="T29" fmla="*/ 7541 h 8"/>
                <a:gd name="T30" fmla="*/ 44904 w 14"/>
                <a:gd name="T31" fmla="*/ 15082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8"/>
                <a:gd name="T50" fmla="*/ 14 w 14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8">
                  <a:moveTo>
                    <a:pt x="12" y="4"/>
                  </a:moveTo>
                  <a:cubicBezTo>
                    <a:pt x="12" y="5"/>
                    <a:pt x="12" y="5"/>
                    <a:pt x="11" y="6"/>
                  </a:cubicBezTo>
                  <a:cubicBezTo>
                    <a:pt x="10" y="6"/>
                    <a:pt x="10" y="7"/>
                    <a:pt x="8" y="8"/>
                  </a:cubicBezTo>
                  <a:cubicBezTo>
                    <a:pt x="7" y="7"/>
                    <a:pt x="6" y="8"/>
                    <a:pt x="5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0" y="2"/>
                    <a:pt x="12" y="0"/>
                    <a:pt x="13" y="2"/>
                  </a:cubicBezTo>
                  <a:cubicBezTo>
                    <a:pt x="14" y="2"/>
                    <a:pt x="12" y="3"/>
                    <a:pt x="12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0" name="Freeform 517"/>
            <p:cNvSpPr>
              <a:spLocks noChangeArrowheads="1"/>
            </p:cNvSpPr>
            <p:nvPr/>
          </p:nvSpPr>
          <p:spPr bwMode="auto">
            <a:xfrm>
              <a:off x="874713" y="358775"/>
              <a:ext cx="23813" cy="14288"/>
            </a:xfrm>
            <a:custGeom>
              <a:avLst/>
              <a:gdLst>
                <a:gd name="T0" fmla="*/ 23813 w 6"/>
                <a:gd name="T1" fmla="*/ 10716 h 4"/>
                <a:gd name="T2" fmla="*/ 7938 w 6"/>
                <a:gd name="T3" fmla="*/ 14288 h 4"/>
                <a:gd name="T4" fmla="*/ 0 w 6"/>
                <a:gd name="T5" fmla="*/ 10716 h 4"/>
                <a:gd name="T6" fmla="*/ 3969 w 6"/>
                <a:gd name="T7" fmla="*/ 3572 h 4"/>
                <a:gd name="T8" fmla="*/ 7938 w 6"/>
                <a:gd name="T9" fmla="*/ 0 h 4"/>
                <a:gd name="T10" fmla="*/ 23813 w 6"/>
                <a:gd name="T11" fmla="*/ 3572 h 4"/>
                <a:gd name="T12" fmla="*/ 23813 w 6"/>
                <a:gd name="T13" fmla="*/ 1071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6" y="3"/>
                  </a:moveTo>
                  <a:cubicBezTo>
                    <a:pt x="5" y="4"/>
                    <a:pt x="3" y="4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1" name="Freeform 518"/>
            <p:cNvSpPr>
              <a:spLocks noChangeArrowheads="1"/>
            </p:cNvSpPr>
            <p:nvPr/>
          </p:nvSpPr>
          <p:spPr bwMode="auto">
            <a:xfrm>
              <a:off x="879475" y="331787"/>
              <a:ext cx="6350" cy="7938"/>
            </a:xfrm>
            <a:custGeom>
              <a:avLst/>
              <a:gdLst>
                <a:gd name="T0" fmla="*/ 6350 w 2"/>
                <a:gd name="T1" fmla="*/ 7938 h 2"/>
                <a:gd name="T2" fmla="*/ 0 w 2"/>
                <a:gd name="T3" fmla="*/ 7938 h 2"/>
                <a:gd name="T4" fmla="*/ 0 w 2"/>
                <a:gd name="T5" fmla="*/ 3969 h 2"/>
                <a:gd name="T6" fmla="*/ 3175 w 2"/>
                <a:gd name="T7" fmla="*/ 0 h 2"/>
                <a:gd name="T8" fmla="*/ 6350 w 2"/>
                <a:gd name="T9" fmla="*/ 3969 h 2"/>
                <a:gd name="T10" fmla="*/ 6350 w 2"/>
                <a:gd name="T11" fmla="*/ 7938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2" name="Freeform 519"/>
            <p:cNvSpPr>
              <a:spLocks noChangeArrowheads="1"/>
            </p:cNvSpPr>
            <p:nvPr/>
          </p:nvSpPr>
          <p:spPr bwMode="auto">
            <a:xfrm>
              <a:off x="825500" y="203200"/>
              <a:ext cx="15875" cy="11113"/>
            </a:xfrm>
            <a:custGeom>
              <a:avLst/>
              <a:gdLst>
                <a:gd name="T0" fmla="*/ 11906 w 4"/>
                <a:gd name="T1" fmla="*/ 11113 h 3"/>
                <a:gd name="T2" fmla="*/ 3969 w 4"/>
                <a:gd name="T3" fmla="*/ 11113 h 3"/>
                <a:gd name="T4" fmla="*/ 0 w 4"/>
                <a:gd name="T5" fmla="*/ 7409 h 3"/>
                <a:gd name="T6" fmla="*/ 11906 w 4"/>
                <a:gd name="T7" fmla="*/ 0 h 3"/>
                <a:gd name="T8" fmla="*/ 15875 w 4"/>
                <a:gd name="T9" fmla="*/ 3704 h 3"/>
                <a:gd name="T10" fmla="*/ 11906 w 4"/>
                <a:gd name="T11" fmla="*/ 1111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3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2" y="1"/>
                    <a:pt x="3" y="0"/>
                  </a:cubicBezTo>
                  <a:cubicBezTo>
                    <a:pt x="4" y="0"/>
                    <a:pt x="3" y="1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" name="Freeform 520"/>
            <p:cNvSpPr>
              <a:spLocks noChangeArrowheads="1"/>
            </p:cNvSpPr>
            <p:nvPr/>
          </p:nvSpPr>
          <p:spPr bwMode="auto">
            <a:xfrm>
              <a:off x="855663" y="312737"/>
              <a:ext cx="19050" cy="15875"/>
            </a:xfrm>
            <a:custGeom>
              <a:avLst/>
              <a:gdLst>
                <a:gd name="T0" fmla="*/ 19050 w 5"/>
                <a:gd name="T1" fmla="*/ 11906 h 4"/>
                <a:gd name="T2" fmla="*/ 11430 w 5"/>
                <a:gd name="T3" fmla="*/ 15875 h 4"/>
                <a:gd name="T4" fmla="*/ 3810 w 5"/>
                <a:gd name="T5" fmla="*/ 15875 h 4"/>
                <a:gd name="T6" fmla="*/ 0 w 5"/>
                <a:gd name="T7" fmla="*/ 7938 h 4"/>
                <a:gd name="T8" fmla="*/ 7620 w 5"/>
                <a:gd name="T9" fmla="*/ 3969 h 4"/>
                <a:gd name="T10" fmla="*/ 19050 w 5"/>
                <a:gd name="T11" fmla="*/ 3969 h 4"/>
                <a:gd name="T12" fmla="*/ 19050 w 5"/>
                <a:gd name="T13" fmla="*/ 1190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5" y="3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" name="Freeform 521"/>
            <p:cNvSpPr>
              <a:spLocks noChangeArrowheads="1"/>
            </p:cNvSpPr>
            <p:nvPr/>
          </p:nvSpPr>
          <p:spPr bwMode="auto">
            <a:xfrm>
              <a:off x="879475" y="414337"/>
              <a:ext cx="22225" cy="23813"/>
            </a:xfrm>
            <a:custGeom>
              <a:avLst/>
              <a:gdLst>
                <a:gd name="T0" fmla="*/ 18521 w 6"/>
                <a:gd name="T1" fmla="*/ 7938 h 6"/>
                <a:gd name="T2" fmla="*/ 14817 w 6"/>
                <a:gd name="T3" fmla="*/ 7938 h 6"/>
                <a:gd name="T4" fmla="*/ 22225 w 6"/>
                <a:gd name="T5" fmla="*/ 15875 h 6"/>
                <a:gd name="T6" fmla="*/ 14817 w 6"/>
                <a:gd name="T7" fmla="*/ 23813 h 6"/>
                <a:gd name="T8" fmla="*/ 7408 w 6"/>
                <a:gd name="T9" fmla="*/ 23813 h 6"/>
                <a:gd name="T10" fmla="*/ 3704 w 6"/>
                <a:gd name="T11" fmla="*/ 19844 h 6"/>
                <a:gd name="T12" fmla="*/ 3704 w 6"/>
                <a:gd name="T13" fmla="*/ 11907 h 6"/>
                <a:gd name="T14" fmla="*/ 7408 w 6"/>
                <a:gd name="T15" fmla="*/ 7938 h 6"/>
                <a:gd name="T16" fmla="*/ 11113 w 6"/>
                <a:gd name="T17" fmla="*/ 3969 h 6"/>
                <a:gd name="T18" fmla="*/ 14817 w 6"/>
                <a:gd name="T19" fmla="*/ 0 h 6"/>
                <a:gd name="T20" fmla="*/ 18521 w 6"/>
                <a:gd name="T21" fmla="*/ 3969 h 6"/>
                <a:gd name="T22" fmla="*/ 18521 w 6"/>
                <a:gd name="T23" fmla="*/ 7938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5" y="2"/>
                  </a:moveTo>
                  <a:cubicBezTo>
                    <a:pt x="5" y="2"/>
                    <a:pt x="4" y="2"/>
                    <a:pt x="4" y="2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3"/>
                    <a:pt x="4" y="3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5" name="Freeform 522"/>
            <p:cNvSpPr>
              <a:spLocks noChangeArrowheads="1"/>
            </p:cNvSpPr>
            <p:nvPr/>
          </p:nvSpPr>
          <p:spPr bwMode="auto">
            <a:xfrm>
              <a:off x="800100" y="165100"/>
              <a:ext cx="11113" cy="23813"/>
            </a:xfrm>
            <a:custGeom>
              <a:avLst/>
              <a:gdLst>
                <a:gd name="T0" fmla="*/ 11113 w 3"/>
                <a:gd name="T1" fmla="*/ 15875 h 6"/>
                <a:gd name="T2" fmla="*/ 7409 w 3"/>
                <a:gd name="T3" fmla="*/ 23813 h 6"/>
                <a:gd name="T4" fmla="*/ 3704 w 3"/>
                <a:gd name="T5" fmla="*/ 23813 h 6"/>
                <a:gd name="T6" fmla="*/ 3704 w 3"/>
                <a:gd name="T7" fmla="*/ 19844 h 6"/>
                <a:gd name="T8" fmla="*/ 3704 w 3"/>
                <a:gd name="T9" fmla="*/ 15875 h 6"/>
                <a:gd name="T10" fmla="*/ 3704 w 3"/>
                <a:gd name="T11" fmla="*/ 15875 h 6"/>
                <a:gd name="T12" fmla="*/ 7409 w 3"/>
                <a:gd name="T13" fmla="*/ 11907 h 6"/>
                <a:gd name="T14" fmla="*/ 7409 w 3"/>
                <a:gd name="T15" fmla="*/ 7938 h 6"/>
                <a:gd name="T16" fmla="*/ 3704 w 3"/>
                <a:gd name="T17" fmla="*/ 0 h 6"/>
                <a:gd name="T18" fmla="*/ 3704 w 3"/>
                <a:gd name="T19" fmla="*/ 0 h 6"/>
                <a:gd name="T20" fmla="*/ 11113 w 3"/>
                <a:gd name="T21" fmla="*/ 15875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4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6" name="Freeform 523"/>
            <p:cNvSpPr>
              <a:spLocks noChangeArrowheads="1"/>
            </p:cNvSpPr>
            <p:nvPr/>
          </p:nvSpPr>
          <p:spPr bwMode="auto">
            <a:xfrm>
              <a:off x="830263" y="312737"/>
              <a:ext cx="22225" cy="15875"/>
            </a:xfrm>
            <a:custGeom>
              <a:avLst/>
              <a:gdLst>
                <a:gd name="T0" fmla="*/ 14817 w 6"/>
                <a:gd name="T1" fmla="*/ 11906 h 4"/>
                <a:gd name="T2" fmla="*/ 11113 w 6"/>
                <a:gd name="T3" fmla="*/ 15875 h 4"/>
                <a:gd name="T4" fmla="*/ 0 w 6"/>
                <a:gd name="T5" fmla="*/ 11906 h 4"/>
                <a:gd name="T6" fmla="*/ 3704 w 6"/>
                <a:gd name="T7" fmla="*/ 3969 h 4"/>
                <a:gd name="T8" fmla="*/ 14817 w 6"/>
                <a:gd name="T9" fmla="*/ 0 h 4"/>
                <a:gd name="T10" fmla="*/ 22225 w 6"/>
                <a:gd name="T11" fmla="*/ 3969 h 4"/>
                <a:gd name="T12" fmla="*/ 14817 w 6"/>
                <a:gd name="T13" fmla="*/ 1190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4" y="3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7" name="Freeform 524"/>
            <p:cNvSpPr>
              <a:spLocks noChangeArrowheads="1"/>
            </p:cNvSpPr>
            <p:nvPr/>
          </p:nvSpPr>
          <p:spPr bwMode="auto">
            <a:xfrm>
              <a:off x="765175" y="200025"/>
              <a:ext cx="42863" cy="22225"/>
            </a:xfrm>
            <a:custGeom>
              <a:avLst/>
              <a:gdLst>
                <a:gd name="T0" fmla="*/ 38966 w 11"/>
                <a:gd name="T1" fmla="*/ 18521 h 6"/>
                <a:gd name="T2" fmla="*/ 27276 w 11"/>
                <a:gd name="T3" fmla="*/ 22225 h 6"/>
                <a:gd name="T4" fmla="*/ 15587 w 11"/>
                <a:gd name="T5" fmla="*/ 22225 h 6"/>
                <a:gd name="T6" fmla="*/ 7793 w 11"/>
                <a:gd name="T7" fmla="*/ 18521 h 6"/>
                <a:gd name="T8" fmla="*/ 0 w 11"/>
                <a:gd name="T9" fmla="*/ 14817 h 6"/>
                <a:gd name="T10" fmla="*/ 15587 w 11"/>
                <a:gd name="T11" fmla="*/ 0 h 6"/>
                <a:gd name="T12" fmla="*/ 35070 w 11"/>
                <a:gd name="T13" fmla="*/ 3704 h 6"/>
                <a:gd name="T14" fmla="*/ 42863 w 11"/>
                <a:gd name="T15" fmla="*/ 11113 h 6"/>
                <a:gd name="T16" fmla="*/ 38966 w 11"/>
                <a:gd name="T17" fmla="*/ 18521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6"/>
                <a:gd name="T29" fmla="*/ 11 w 11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6">
                  <a:moveTo>
                    <a:pt x="10" y="5"/>
                  </a:moveTo>
                  <a:cubicBezTo>
                    <a:pt x="9" y="5"/>
                    <a:pt x="8" y="6"/>
                    <a:pt x="7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0"/>
                    <a:pt x="9" y="1"/>
                  </a:cubicBezTo>
                  <a:cubicBezTo>
                    <a:pt x="9" y="1"/>
                    <a:pt x="10" y="2"/>
                    <a:pt x="11" y="3"/>
                  </a:cubicBezTo>
                  <a:cubicBezTo>
                    <a:pt x="11" y="3"/>
                    <a:pt x="10" y="4"/>
                    <a:pt x="10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8" name="Freeform 525"/>
            <p:cNvSpPr>
              <a:spLocks noChangeArrowheads="1"/>
            </p:cNvSpPr>
            <p:nvPr/>
          </p:nvSpPr>
          <p:spPr bwMode="auto">
            <a:xfrm>
              <a:off x="852488" y="377825"/>
              <a:ext cx="11113" cy="19050"/>
            </a:xfrm>
            <a:custGeom>
              <a:avLst/>
              <a:gdLst>
                <a:gd name="T0" fmla="*/ 7409 w 3"/>
                <a:gd name="T1" fmla="*/ 15240 h 5"/>
                <a:gd name="T2" fmla="*/ 7409 w 3"/>
                <a:gd name="T3" fmla="*/ 19050 h 5"/>
                <a:gd name="T4" fmla="*/ 7409 w 3"/>
                <a:gd name="T5" fmla="*/ 19050 h 5"/>
                <a:gd name="T6" fmla="*/ 0 w 3"/>
                <a:gd name="T7" fmla="*/ 0 h 5"/>
                <a:gd name="T8" fmla="*/ 3704 w 3"/>
                <a:gd name="T9" fmla="*/ 0 h 5"/>
                <a:gd name="T10" fmla="*/ 7409 w 3"/>
                <a:gd name="T11" fmla="*/ 15240 h 5"/>
                <a:gd name="T12" fmla="*/ 7409 w 3"/>
                <a:gd name="T13" fmla="*/ 1524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5"/>
                <a:gd name="T23" fmla="*/ 3 w 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5">
                  <a:moveTo>
                    <a:pt x="2" y="4"/>
                  </a:move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0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1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9" name="Freeform 526"/>
            <p:cNvSpPr>
              <a:spLocks noChangeArrowheads="1"/>
            </p:cNvSpPr>
            <p:nvPr/>
          </p:nvSpPr>
          <p:spPr bwMode="auto">
            <a:xfrm>
              <a:off x="731838" y="233362"/>
              <a:ext cx="79375" cy="41275"/>
            </a:xfrm>
            <a:custGeom>
              <a:avLst/>
              <a:gdLst>
                <a:gd name="T0" fmla="*/ 71815 w 21"/>
                <a:gd name="T1" fmla="*/ 33770 h 11"/>
                <a:gd name="T2" fmla="*/ 56696 w 21"/>
                <a:gd name="T3" fmla="*/ 37523 h 11"/>
                <a:gd name="T4" fmla="*/ 56696 w 21"/>
                <a:gd name="T5" fmla="*/ 37523 h 11"/>
                <a:gd name="T6" fmla="*/ 52917 w 21"/>
                <a:gd name="T7" fmla="*/ 37523 h 11"/>
                <a:gd name="T8" fmla="*/ 52917 w 21"/>
                <a:gd name="T9" fmla="*/ 37523 h 11"/>
                <a:gd name="T10" fmla="*/ 45357 w 21"/>
                <a:gd name="T11" fmla="*/ 37523 h 11"/>
                <a:gd name="T12" fmla="*/ 37798 w 21"/>
                <a:gd name="T13" fmla="*/ 37523 h 11"/>
                <a:gd name="T14" fmla="*/ 34018 w 21"/>
                <a:gd name="T15" fmla="*/ 37523 h 11"/>
                <a:gd name="T16" fmla="*/ 26458 w 21"/>
                <a:gd name="T17" fmla="*/ 37523 h 11"/>
                <a:gd name="T18" fmla="*/ 22679 w 21"/>
                <a:gd name="T19" fmla="*/ 33770 h 11"/>
                <a:gd name="T20" fmla="*/ 22679 w 21"/>
                <a:gd name="T21" fmla="*/ 33770 h 11"/>
                <a:gd name="T22" fmla="*/ 22679 w 21"/>
                <a:gd name="T23" fmla="*/ 33770 h 11"/>
                <a:gd name="T24" fmla="*/ 7560 w 21"/>
                <a:gd name="T25" fmla="*/ 37523 h 11"/>
                <a:gd name="T26" fmla="*/ 7560 w 21"/>
                <a:gd name="T27" fmla="*/ 37523 h 11"/>
                <a:gd name="T28" fmla="*/ 7560 w 21"/>
                <a:gd name="T29" fmla="*/ 37523 h 11"/>
                <a:gd name="T30" fmla="*/ 18899 w 21"/>
                <a:gd name="T31" fmla="*/ 33770 h 11"/>
                <a:gd name="T32" fmla="*/ 18899 w 21"/>
                <a:gd name="T33" fmla="*/ 30018 h 11"/>
                <a:gd name="T34" fmla="*/ 15119 w 21"/>
                <a:gd name="T35" fmla="*/ 30018 h 11"/>
                <a:gd name="T36" fmla="*/ 15119 w 21"/>
                <a:gd name="T37" fmla="*/ 30018 h 11"/>
                <a:gd name="T38" fmla="*/ 3780 w 21"/>
                <a:gd name="T39" fmla="*/ 37523 h 11"/>
                <a:gd name="T40" fmla="*/ 0 w 21"/>
                <a:gd name="T41" fmla="*/ 37523 h 11"/>
                <a:gd name="T42" fmla="*/ 7560 w 21"/>
                <a:gd name="T43" fmla="*/ 33770 h 11"/>
                <a:gd name="T44" fmla="*/ 15119 w 21"/>
                <a:gd name="T45" fmla="*/ 22514 h 11"/>
                <a:gd name="T46" fmla="*/ 18899 w 21"/>
                <a:gd name="T47" fmla="*/ 18761 h 11"/>
                <a:gd name="T48" fmla="*/ 22679 w 21"/>
                <a:gd name="T49" fmla="*/ 15009 h 11"/>
                <a:gd name="T50" fmla="*/ 30238 w 21"/>
                <a:gd name="T51" fmla="*/ 11257 h 11"/>
                <a:gd name="T52" fmla="*/ 37798 w 21"/>
                <a:gd name="T53" fmla="*/ 7505 h 11"/>
                <a:gd name="T54" fmla="*/ 45357 w 21"/>
                <a:gd name="T55" fmla="*/ 7505 h 11"/>
                <a:gd name="T56" fmla="*/ 45357 w 21"/>
                <a:gd name="T57" fmla="*/ 7505 h 11"/>
                <a:gd name="T58" fmla="*/ 45357 w 21"/>
                <a:gd name="T59" fmla="*/ 3752 h 11"/>
                <a:gd name="T60" fmla="*/ 49137 w 21"/>
                <a:gd name="T61" fmla="*/ 3752 h 11"/>
                <a:gd name="T62" fmla="*/ 49137 w 21"/>
                <a:gd name="T63" fmla="*/ 3752 h 11"/>
                <a:gd name="T64" fmla="*/ 45357 w 21"/>
                <a:gd name="T65" fmla="*/ 7505 h 11"/>
                <a:gd name="T66" fmla="*/ 49137 w 21"/>
                <a:gd name="T67" fmla="*/ 11257 h 11"/>
                <a:gd name="T68" fmla="*/ 60476 w 21"/>
                <a:gd name="T69" fmla="*/ 22514 h 11"/>
                <a:gd name="T70" fmla="*/ 64256 w 21"/>
                <a:gd name="T71" fmla="*/ 18761 h 11"/>
                <a:gd name="T72" fmla="*/ 68036 w 21"/>
                <a:gd name="T73" fmla="*/ 18761 h 11"/>
                <a:gd name="T74" fmla="*/ 71815 w 21"/>
                <a:gd name="T75" fmla="*/ 18761 h 11"/>
                <a:gd name="T76" fmla="*/ 79375 w 21"/>
                <a:gd name="T77" fmla="*/ 26266 h 11"/>
                <a:gd name="T78" fmla="*/ 71815 w 21"/>
                <a:gd name="T79" fmla="*/ 33770 h 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11"/>
                <a:gd name="T122" fmla="*/ 21 w 21"/>
                <a:gd name="T123" fmla="*/ 11 h 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11">
                  <a:moveTo>
                    <a:pt x="19" y="9"/>
                  </a:moveTo>
                  <a:cubicBezTo>
                    <a:pt x="18" y="10"/>
                    <a:pt x="17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5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1"/>
                    <a:pt x="12" y="10"/>
                  </a:cubicBezTo>
                  <a:cubicBezTo>
                    <a:pt x="11" y="11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9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9"/>
                    <a:pt x="3" y="10"/>
                    <a:pt x="2" y="10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8"/>
                    <a:pt x="5" y="7"/>
                    <a:pt x="4" y="6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3"/>
                    <a:pt x="7" y="3"/>
                    <a:pt x="8" y="3"/>
                  </a:cubicBezTo>
                  <a:cubicBezTo>
                    <a:pt x="9" y="3"/>
                    <a:pt x="9" y="2"/>
                    <a:pt x="10" y="2"/>
                  </a:cubicBezTo>
                  <a:cubicBezTo>
                    <a:pt x="10" y="2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3"/>
                    <a:pt x="16" y="4"/>
                    <a:pt x="16" y="6"/>
                  </a:cubicBezTo>
                  <a:cubicBezTo>
                    <a:pt x="16" y="6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7"/>
                    <a:pt x="20" y="8"/>
                    <a:pt x="19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0" name="Freeform 527"/>
            <p:cNvSpPr>
              <a:spLocks noChangeArrowheads="1"/>
            </p:cNvSpPr>
            <p:nvPr/>
          </p:nvSpPr>
          <p:spPr bwMode="auto">
            <a:xfrm>
              <a:off x="717550" y="38100"/>
              <a:ext cx="25400" cy="33338"/>
            </a:xfrm>
            <a:custGeom>
              <a:avLst/>
              <a:gdLst>
                <a:gd name="T0" fmla="*/ 21771 w 7"/>
                <a:gd name="T1" fmla="*/ 33338 h 9"/>
                <a:gd name="T2" fmla="*/ 7257 w 7"/>
                <a:gd name="T3" fmla="*/ 14817 h 9"/>
                <a:gd name="T4" fmla="*/ 3629 w 7"/>
                <a:gd name="T5" fmla="*/ 7408 h 9"/>
                <a:gd name="T6" fmla="*/ 0 w 7"/>
                <a:gd name="T7" fmla="*/ 0 h 9"/>
                <a:gd name="T8" fmla="*/ 3629 w 7"/>
                <a:gd name="T9" fmla="*/ 0 h 9"/>
                <a:gd name="T10" fmla="*/ 14514 w 7"/>
                <a:gd name="T11" fmla="*/ 11113 h 9"/>
                <a:gd name="T12" fmla="*/ 21771 w 7"/>
                <a:gd name="T13" fmla="*/ 25930 h 9"/>
                <a:gd name="T14" fmla="*/ 21771 w 7"/>
                <a:gd name="T15" fmla="*/ 33338 h 9"/>
                <a:gd name="T16" fmla="*/ 21771 w 7"/>
                <a:gd name="T17" fmla="*/ 3333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9"/>
                <a:gd name="T29" fmla="*/ 7 w 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9">
                  <a:moveTo>
                    <a:pt x="6" y="9"/>
                  </a:moveTo>
                  <a:cubicBezTo>
                    <a:pt x="4" y="8"/>
                    <a:pt x="3" y="6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5" y="5"/>
                    <a:pt x="5" y="6"/>
                    <a:pt x="6" y="7"/>
                  </a:cubicBezTo>
                  <a:cubicBezTo>
                    <a:pt x="6" y="8"/>
                    <a:pt x="7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1" name="Freeform 528"/>
            <p:cNvSpPr>
              <a:spLocks noChangeArrowheads="1"/>
            </p:cNvSpPr>
            <p:nvPr/>
          </p:nvSpPr>
          <p:spPr bwMode="auto">
            <a:xfrm>
              <a:off x="788988" y="342900"/>
              <a:ext cx="49213" cy="30163"/>
            </a:xfrm>
            <a:custGeom>
              <a:avLst/>
              <a:gdLst>
                <a:gd name="T0" fmla="*/ 45427 w 13"/>
                <a:gd name="T1" fmla="*/ 18852 h 8"/>
                <a:gd name="T2" fmla="*/ 41642 w 13"/>
                <a:gd name="T3" fmla="*/ 22622 h 8"/>
                <a:gd name="T4" fmla="*/ 26499 w 13"/>
                <a:gd name="T5" fmla="*/ 30163 h 8"/>
                <a:gd name="T6" fmla="*/ 18928 w 13"/>
                <a:gd name="T7" fmla="*/ 30163 h 8"/>
                <a:gd name="T8" fmla="*/ 15142 w 13"/>
                <a:gd name="T9" fmla="*/ 30163 h 8"/>
                <a:gd name="T10" fmla="*/ 7571 w 13"/>
                <a:gd name="T11" fmla="*/ 26393 h 8"/>
                <a:gd name="T12" fmla="*/ 0 w 13"/>
                <a:gd name="T13" fmla="*/ 22622 h 8"/>
                <a:gd name="T14" fmla="*/ 3786 w 13"/>
                <a:gd name="T15" fmla="*/ 18852 h 8"/>
                <a:gd name="T16" fmla="*/ 11357 w 13"/>
                <a:gd name="T17" fmla="*/ 11311 h 8"/>
                <a:gd name="T18" fmla="*/ 15142 w 13"/>
                <a:gd name="T19" fmla="*/ 7541 h 8"/>
                <a:gd name="T20" fmla="*/ 26499 w 13"/>
                <a:gd name="T21" fmla="*/ 3770 h 8"/>
                <a:gd name="T22" fmla="*/ 45427 w 13"/>
                <a:gd name="T23" fmla="*/ 3770 h 8"/>
                <a:gd name="T24" fmla="*/ 49213 w 13"/>
                <a:gd name="T25" fmla="*/ 18852 h 8"/>
                <a:gd name="T26" fmla="*/ 45427 w 13"/>
                <a:gd name="T27" fmla="*/ 18852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8"/>
                <a:gd name="T44" fmla="*/ 13 w 13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8">
                  <a:moveTo>
                    <a:pt x="12" y="5"/>
                  </a:moveTo>
                  <a:cubicBezTo>
                    <a:pt x="12" y="6"/>
                    <a:pt x="12" y="6"/>
                    <a:pt x="11" y="6"/>
                  </a:cubicBezTo>
                  <a:cubicBezTo>
                    <a:pt x="10" y="7"/>
                    <a:pt x="9" y="7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1"/>
                    <a:pt x="6" y="2"/>
                    <a:pt x="7" y="1"/>
                  </a:cubicBezTo>
                  <a:cubicBezTo>
                    <a:pt x="8" y="1"/>
                    <a:pt x="10" y="0"/>
                    <a:pt x="12" y="1"/>
                  </a:cubicBezTo>
                  <a:cubicBezTo>
                    <a:pt x="12" y="2"/>
                    <a:pt x="12" y="3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2" name="Freeform 529"/>
            <p:cNvSpPr>
              <a:spLocks noChangeArrowheads="1"/>
            </p:cNvSpPr>
            <p:nvPr/>
          </p:nvSpPr>
          <p:spPr bwMode="auto">
            <a:xfrm>
              <a:off x="622300" y="298450"/>
              <a:ext cx="230188" cy="188913"/>
            </a:xfrm>
            <a:custGeom>
              <a:avLst/>
              <a:gdLst>
                <a:gd name="T0" fmla="*/ 207547 w 61"/>
                <a:gd name="T1" fmla="*/ 117126 h 50"/>
                <a:gd name="T2" fmla="*/ 203773 w 61"/>
                <a:gd name="T3" fmla="*/ 132239 h 50"/>
                <a:gd name="T4" fmla="*/ 181132 w 61"/>
                <a:gd name="T5" fmla="*/ 124683 h 50"/>
                <a:gd name="T6" fmla="*/ 169811 w 61"/>
                <a:gd name="T7" fmla="*/ 136017 h 50"/>
                <a:gd name="T8" fmla="*/ 177358 w 61"/>
                <a:gd name="T9" fmla="*/ 136017 h 50"/>
                <a:gd name="T10" fmla="*/ 196226 w 61"/>
                <a:gd name="T11" fmla="*/ 139796 h 50"/>
                <a:gd name="T12" fmla="*/ 188679 w 61"/>
                <a:gd name="T13" fmla="*/ 154909 h 50"/>
                <a:gd name="T14" fmla="*/ 173584 w 61"/>
                <a:gd name="T15" fmla="*/ 170022 h 50"/>
                <a:gd name="T16" fmla="*/ 154717 w 61"/>
                <a:gd name="T17" fmla="*/ 188913 h 50"/>
                <a:gd name="T18" fmla="*/ 143396 w 61"/>
                <a:gd name="T19" fmla="*/ 185135 h 50"/>
                <a:gd name="T20" fmla="*/ 132075 w 61"/>
                <a:gd name="T21" fmla="*/ 188913 h 50"/>
                <a:gd name="T22" fmla="*/ 120754 w 61"/>
                <a:gd name="T23" fmla="*/ 177578 h 50"/>
                <a:gd name="T24" fmla="*/ 105660 w 61"/>
                <a:gd name="T25" fmla="*/ 166243 h 50"/>
                <a:gd name="T26" fmla="*/ 98113 w 61"/>
                <a:gd name="T27" fmla="*/ 136017 h 50"/>
                <a:gd name="T28" fmla="*/ 98113 w 61"/>
                <a:gd name="T29" fmla="*/ 109570 h 50"/>
                <a:gd name="T30" fmla="*/ 94339 w 61"/>
                <a:gd name="T31" fmla="*/ 102013 h 50"/>
                <a:gd name="T32" fmla="*/ 64151 w 61"/>
                <a:gd name="T33" fmla="*/ 94457 h 50"/>
                <a:gd name="T34" fmla="*/ 41509 w 61"/>
                <a:gd name="T35" fmla="*/ 90678 h 50"/>
                <a:gd name="T36" fmla="*/ 11321 w 61"/>
                <a:gd name="T37" fmla="*/ 79343 h 50"/>
                <a:gd name="T38" fmla="*/ 22641 w 61"/>
                <a:gd name="T39" fmla="*/ 45339 h 50"/>
                <a:gd name="T40" fmla="*/ 18868 w 61"/>
                <a:gd name="T41" fmla="*/ 37783 h 50"/>
                <a:gd name="T42" fmla="*/ 11321 w 61"/>
                <a:gd name="T43" fmla="*/ 30226 h 50"/>
                <a:gd name="T44" fmla="*/ 22641 w 61"/>
                <a:gd name="T45" fmla="*/ 11335 h 50"/>
                <a:gd name="T46" fmla="*/ 60377 w 61"/>
                <a:gd name="T47" fmla="*/ 0 h 50"/>
                <a:gd name="T48" fmla="*/ 75471 w 61"/>
                <a:gd name="T49" fmla="*/ 22670 h 50"/>
                <a:gd name="T50" fmla="*/ 56604 w 61"/>
                <a:gd name="T51" fmla="*/ 37783 h 50"/>
                <a:gd name="T52" fmla="*/ 75471 w 61"/>
                <a:gd name="T53" fmla="*/ 45339 h 50"/>
                <a:gd name="T54" fmla="*/ 98113 w 61"/>
                <a:gd name="T55" fmla="*/ 30226 h 50"/>
                <a:gd name="T56" fmla="*/ 98113 w 61"/>
                <a:gd name="T57" fmla="*/ 11335 h 50"/>
                <a:gd name="T58" fmla="*/ 120754 w 61"/>
                <a:gd name="T59" fmla="*/ 34004 h 50"/>
                <a:gd name="T60" fmla="*/ 132075 w 61"/>
                <a:gd name="T61" fmla="*/ 41561 h 50"/>
                <a:gd name="T62" fmla="*/ 154717 w 61"/>
                <a:gd name="T63" fmla="*/ 41561 h 50"/>
                <a:gd name="T64" fmla="*/ 162264 w 61"/>
                <a:gd name="T65" fmla="*/ 41561 h 50"/>
                <a:gd name="T66" fmla="*/ 169811 w 61"/>
                <a:gd name="T67" fmla="*/ 52896 h 50"/>
                <a:gd name="T68" fmla="*/ 139622 w 61"/>
                <a:gd name="T69" fmla="*/ 68009 h 50"/>
                <a:gd name="T70" fmla="*/ 124528 w 61"/>
                <a:gd name="T71" fmla="*/ 52896 h 50"/>
                <a:gd name="T72" fmla="*/ 94339 w 61"/>
                <a:gd name="T73" fmla="*/ 68009 h 50"/>
                <a:gd name="T74" fmla="*/ 90566 w 61"/>
                <a:gd name="T75" fmla="*/ 56674 h 50"/>
                <a:gd name="T76" fmla="*/ 79245 w 61"/>
                <a:gd name="T77" fmla="*/ 52896 h 50"/>
                <a:gd name="T78" fmla="*/ 83019 w 61"/>
                <a:gd name="T79" fmla="*/ 71787 h 50"/>
                <a:gd name="T80" fmla="*/ 98113 w 61"/>
                <a:gd name="T81" fmla="*/ 86900 h 50"/>
                <a:gd name="T82" fmla="*/ 120754 w 61"/>
                <a:gd name="T83" fmla="*/ 86900 h 50"/>
                <a:gd name="T84" fmla="*/ 150943 w 61"/>
                <a:gd name="T85" fmla="*/ 71787 h 50"/>
                <a:gd name="T86" fmla="*/ 181132 w 61"/>
                <a:gd name="T87" fmla="*/ 79343 h 50"/>
                <a:gd name="T88" fmla="*/ 188679 w 61"/>
                <a:gd name="T89" fmla="*/ 86900 h 50"/>
                <a:gd name="T90" fmla="*/ 184905 w 61"/>
                <a:gd name="T91" fmla="*/ 105791 h 50"/>
                <a:gd name="T92" fmla="*/ 192452 w 61"/>
                <a:gd name="T93" fmla="*/ 109570 h 50"/>
                <a:gd name="T94" fmla="*/ 211320 w 61"/>
                <a:gd name="T95" fmla="*/ 98235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"/>
                <a:gd name="T145" fmla="*/ 0 h 50"/>
                <a:gd name="T146" fmla="*/ 61 w 61"/>
                <a:gd name="T147" fmla="*/ 50 h 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" h="50">
                  <a:moveTo>
                    <a:pt x="60" y="28"/>
                  </a:moveTo>
                  <a:cubicBezTo>
                    <a:pt x="59" y="28"/>
                    <a:pt x="59" y="29"/>
                    <a:pt x="58" y="29"/>
                  </a:cubicBezTo>
                  <a:cubicBezTo>
                    <a:pt x="57" y="29"/>
                    <a:pt x="57" y="29"/>
                    <a:pt x="57" y="30"/>
                  </a:cubicBezTo>
                  <a:cubicBezTo>
                    <a:pt x="57" y="31"/>
                    <a:pt x="56" y="31"/>
                    <a:pt x="55" y="31"/>
                  </a:cubicBezTo>
                  <a:cubicBezTo>
                    <a:pt x="55" y="31"/>
                    <a:pt x="54" y="31"/>
                    <a:pt x="54" y="31"/>
                  </a:cubicBezTo>
                  <a:cubicBezTo>
                    <a:pt x="54" y="31"/>
                    <a:pt x="55" y="32"/>
                    <a:pt x="54" y="32"/>
                  </a:cubicBezTo>
                  <a:cubicBezTo>
                    <a:pt x="54" y="33"/>
                    <a:pt x="54" y="33"/>
                    <a:pt x="54" y="34"/>
                  </a:cubicBezTo>
                  <a:cubicBezTo>
                    <a:pt x="54" y="34"/>
                    <a:pt x="54" y="35"/>
                    <a:pt x="54" y="35"/>
                  </a:cubicBezTo>
                  <a:cubicBezTo>
                    <a:pt x="53" y="35"/>
                    <a:pt x="52" y="34"/>
                    <a:pt x="51" y="34"/>
                  </a:cubicBezTo>
                  <a:cubicBezTo>
                    <a:pt x="50" y="34"/>
                    <a:pt x="50" y="34"/>
                    <a:pt x="49" y="33"/>
                  </a:cubicBezTo>
                  <a:cubicBezTo>
                    <a:pt x="49" y="33"/>
                    <a:pt x="50" y="33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8" y="33"/>
                    <a:pt x="47" y="33"/>
                    <a:pt x="47" y="33"/>
                  </a:cubicBezTo>
                  <a:cubicBezTo>
                    <a:pt x="47" y="33"/>
                    <a:pt x="47" y="32"/>
                    <a:pt x="47" y="33"/>
                  </a:cubicBezTo>
                  <a:cubicBezTo>
                    <a:pt x="46" y="34"/>
                    <a:pt x="45" y="34"/>
                    <a:pt x="44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8" y="35"/>
                    <a:pt x="48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7"/>
                  </a:cubicBezTo>
                  <a:cubicBezTo>
                    <a:pt x="52" y="37"/>
                    <a:pt x="51" y="37"/>
                    <a:pt x="51" y="38"/>
                  </a:cubicBezTo>
                  <a:cubicBezTo>
                    <a:pt x="51" y="38"/>
                    <a:pt x="50" y="38"/>
                    <a:pt x="50" y="38"/>
                  </a:cubicBezTo>
                  <a:cubicBezTo>
                    <a:pt x="50" y="39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9" y="42"/>
                    <a:pt x="52" y="42"/>
                    <a:pt x="50" y="43"/>
                  </a:cubicBezTo>
                  <a:cubicBezTo>
                    <a:pt x="50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5"/>
                  </a:cubicBezTo>
                  <a:cubicBezTo>
                    <a:pt x="48" y="46"/>
                    <a:pt x="47" y="45"/>
                    <a:pt x="46" y="45"/>
                  </a:cubicBezTo>
                  <a:cubicBezTo>
                    <a:pt x="45" y="46"/>
                    <a:pt x="45" y="46"/>
                    <a:pt x="44" y="46"/>
                  </a:cubicBezTo>
                  <a:cubicBezTo>
                    <a:pt x="44" y="47"/>
                    <a:pt x="43" y="47"/>
                    <a:pt x="43" y="48"/>
                  </a:cubicBezTo>
                  <a:cubicBezTo>
                    <a:pt x="42" y="48"/>
                    <a:pt x="43" y="49"/>
                    <a:pt x="42" y="49"/>
                  </a:cubicBezTo>
                  <a:cubicBezTo>
                    <a:pt x="42" y="50"/>
                    <a:pt x="41" y="50"/>
                    <a:pt x="41" y="50"/>
                  </a:cubicBezTo>
                  <a:cubicBezTo>
                    <a:pt x="41" y="49"/>
                    <a:pt x="40" y="49"/>
                    <a:pt x="40" y="49"/>
                  </a:cubicBezTo>
                  <a:cubicBezTo>
                    <a:pt x="40" y="48"/>
                    <a:pt x="41" y="48"/>
                    <a:pt x="40" y="48"/>
                  </a:cubicBezTo>
                  <a:cubicBezTo>
                    <a:pt x="39" y="48"/>
                    <a:pt x="39" y="49"/>
                    <a:pt x="38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9"/>
                    <a:pt x="38" y="48"/>
                    <a:pt x="38" y="48"/>
                  </a:cubicBezTo>
                  <a:cubicBezTo>
                    <a:pt x="38" y="48"/>
                    <a:pt x="37" y="48"/>
                    <a:pt x="37" y="48"/>
                  </a:cubicBezTo>
                  <a:cubicBezTo>
                    <a:pt x="36" y="48"/>
                    <a:pt x="36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49"/>
                    <a:pt x="37" y="48"/>
                    <a:pt x="34" y="48"/>
                  </a:cubicBezTo>
                  <a:cubicBezTo>
                    <a:pt x="33" y="48"/>
                    <a:pt x="33" y="49"/>
                    <a:pt x="32" y="49"/>
                  </a:cubicBezTo>
                  <a:cubicBezTo>
                    <a:pt x="31" y="48"/>
                    <a:pt x="33" y="48"/>
                    <a:pt x="32" y="47"/>
                  </a:cubicBezTo>
                  <a:cubicBezTo>
                    <a:pt x="32" y="47"/>
                    <a:pt x="31" y="47"/>
                    <a:pt x="30" y="47"/>
                  </a:cubicBezTo>
                  <a:cubicBezTo>
                    <a:pt x="30" y="47"/>
                    <a:pt x="30" y="46"/>
                    <a:pt x="30" y="46"/>
                  </a:cubicBezTo>
                  <a:cubicBezTo>
                    <a:pt x="30" y="46"/>
                    <a:pt x="29" y="45"/>
                    <a:pt x="30" y="45"/>
                  </a:cubicBezTo>
                  <a:cubicBezTo>
                    <a:pt x="29" y="45"/>
                    <a:pt x="28" y="45"/>
                    <a:pt x="28" y="44"/>
                  </a:cubicBezTo>
                  <a:cubicBezTo>
                    <a:pt x="28" y="43"/>
                    <a:pt x="27" y="43"/>
                    <a:pt x="28" y="42"/>
                  </a:cubicBezTo>
                  <a:cubicBezTo>
                    <a:pt x="28" y="42"/>
                    <a:pt x="27" y="41"/>
                    <a:pt x="28" y="41"/>
                  </a:cubicBezTo>
                  <a:cubicBezTo>
                    <a:pt x="27" y="40"/>
                    <a:pt x="25" y="39"/>
                    <a:pt x="25" y="38"/>
                  </a:cubicBezTo>
                  <a:cubicBezTo>
                    <a:pt x="25" y="37"/>
                    <a:pt x="26" y="37"/>
                    <a:pt x="26" y="36"/>
                  </a:cubicBezTo>
                  <a:cubicBezTo>
                    <a:pt x="25" y="35"/>
                    <a:pt x="27" y="34"/>
                    <a:pt x="27" y="33"/>
                  </a:cubicBezTo>
                  <a:cubicBezTo>
                    <a:pt x="27" y="32"/>
                    <a:pt x="26" y="32"/>
                    <a:pt x="26" y="31"/>
                  </a:cubicBezTo>
                  <a:cubicBezTo>
                    <a:pt x="26" y="31"/>
                    <a:pt x="27" y="31"/>
                    <a:pt x="27" y="30"/>
                  </a:cubicBezTo>
                  <a:cubicBezTo>
                    <a:pt x="26" y="30"/>
                    <a:pt x="28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5" y="27"/>
                    <a:pt x="25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6"/>
                    <a:pt x="22" y="27"/>
                    <a:pt x="22" y="27"/>
                  </a:cubicBezTo>
                  <a:cubicBezTo>
                    <a:pt x="22" y="26"/>
                    <a:pt x="21" y="26"/>
                    <a:pt x="20" y="26"/>
                  </a:cubicBezTo>
                  <a:cubicBezTo>
                    <a:pt x="19" y="26"/>
                    <a:pt x="19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4" y="25"/>
                    <a:pt x="14" y="24"/>
                  </a:cubicBezTo>
                  <a:cubicBezTo>
                    <a:pt x="13" y="24"/>
                    <a:pt x="13" y="24"/>
                    <a:pt x="13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3"/>
                    <a:pt x="12" y="23"/>
                    <a:pt x="11" y="22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6" y="22"/>
                    <a:pt x="4" y="22"/>
                    <a:pt x="3" y="21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1" y="20"/>
                    <a:pt x="1" y="18"/>
                    <a:pt x="1" y="17"/>
                  </a:cubicBezTo>
                  <a:cubicBezTo>
                    <a:pt x="0" y="16"/>
                    <a:pt x="3" y="15"/>
                    <a:pt x="2" y="14"/>
                  </a:cubicBezTo>
                  <a:cubicBezTo>
                    <a:pt x="3" y="13"/>
                    <a:pt x="5" y="13"/>
                    <a:pt x="6" y="12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6" y="11"/>
                    <a:pt x="7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6" y="10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3" y="10"/>
                    <a:pt x="4" y="10"/>
                  </a:cubicBezTo>
                  <a:cubicBezTo>
                    <a:pt x="4" y="9"/>
                    <a:pt x="5" y="9"/>
                    <a:pt x="4" y="9"/>
                  </a:cubicBezTo>
                  <a:cubicBezTo>
                    <a:pt x="4" y="8"/>
                    <a:pt x="3" y="9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9" y="1"/>
                    <a:pt x="10" y="2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6" y="0"/>
                    <a:pt x="16" y="1"/>
                    <a:pt x="17" y="1"/>
                  </a:cubicBezTo>
                  <a:cubicBezTo>
                    <a:pt x="17" y="1"/>
                    <a:pt x="19" y="1"/>
                    <a:pt x="19" y="2"/>
                  </a:cubicBezTo>
                  <a:cubicBezTo>
                    <a:pt x="19" y="2"/>
                    <a:pt x="19" y="3"/>
                    <a:pt x="20" y="3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20" y="6"/>
                    <a:pt x="19" y="7"/>
                    <a:pt x="19" y="7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17" y="9"/>
                    <a:pt x="16" y="9"/>
                    <a:pt x="16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7" y="11"/>
                    <a:pt x="18" y="12"/>
                    <a:pt x="19" y="13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3"/>
                    <a:pt x="20" y="13"/>
                    <a:pt x="20" y="12"/>
                  </a:cubicBezTo>
                  <a:cubicBezTo>
                    <a:pt x="21" y="12"/>
                    <a:pt x="20" y="12"/>
                    <a:pt x="20" y="11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2" y="9"/>
                    <a:pt x="24" y="9"/>
                    <a:pt x="25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6" y="6"/>
                    <a:pt x="26" y="5"/>
                    <a:pt x="26" y="5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27" y="3"/>
                    <a:pt x="26" y="5"/>
                    <a:pt x="27" y="5"/>
                  </a:cubicBezTo>
                  <a:cubicBezTo>
                    <a:pt x="27" y="6"/>
                    <a:pt x="27" y="7"/>
                    <a:pt x="28" y="8"/>
                  </a:cubicBezTo>
                  <a:cubicBezTo>
                    <a:pt x="29" y="7"/>
                    <a:pt x="30" y="8"/>
                    <a:pt x="30" y="8"/>
                  </a:cubicBezTo>
                  <a:cubicBezTo>
                    <a:pt x="32" y="8"/>
                    <a:pt x="32" y="9"/>
                    <a:pt x="32" y="9"/>
                  </a:cubicBezTo>
                  <a:cubicBezTo>
                    <a:pt x="32" y="10"/>
                    <a:pt x="33" y="11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2" y="13"/>
                    <a:pt x="34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4" y="11"/>
                    <a:pt x="35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7" y="10"/>
                    <a:pt x="38" y="10"/>
                    <a:pt x="38" y="10"/>
                  </a:cubicBezTo>
                  <a:cubicBezTo>
                    <a:pt x="39" y="10"/>
                    <a:pt x="40" y="10"/>
                    <a:pt x="41" y="11"/>
                  </a:cubicBezTo>
                  <a:cubicBezTo>
                    <a:pt x="41" y="11"/>
                    <a:pt x="41" y="12"/>
                    <a:pt x="42" y="11"/>
                  </a:cubicBezTo>
                  <a:cubicBezTo>
                    <a:pt x="42" y="11"/>
                    <a:pt x="42" y="12"/>
                    <a:pt x="43" y="11"/>
                  </a:cubicBezTo>
                  <a:cubicBezTo>
                    <a:pt x="43" y="11"/>
                    <a:pt x="43" y="11"/>
                    <a:pt x="42" y="11"/>
                  </a:cubicBezTo>
                  <a:cubicBezTo>
                    <a:pt x="42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3"/>
                    <a:pt x="45" y="13"/>
                    <a:pt x="45" y="14"/>
                  </a:cubicBezTo>
                  <a:cubicBezTo>
                    <a:pt x="45" y="14"/>
                    <a:pt x="44" y="15"/>
                    <a:pt x="44" y="15"/>
                  </a:cubicBezTo>
                  <a:cubicBezTo>
                    <a:pt x="43" y="16"/>
                    <a:pt x="42" y="16"/>
                    <a:pt x="40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39" y="18"/>
                    <a:pt x="37" y="19"/>
                    <a:pt x="37" y="18"/>
                  </a:cubicBezTo>
                  <a:cubicBezTo>
                    <a:pt x="36" y="18"/>
                    <a:pt x="36" y="17"/>
                    <a:pt x="37" y="16"/>
                  </a:cubicBezTo>
                  <a:cubicBezTo>
                    <a:pt x="36" y="16"/>
                    <a:pt x="35" y="16"/>
                    <a:pt x="35" y="15"/>
                  </a:cubicBezTo>
                  <a:cubicBezTo>
                    <a:pt x="34" y="15"/>
                    <a:pt x="33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8" y="14"/>
                    <a:pt x="27" y="15"/>
                    <a:pt x="26" y="16"/>
                  </a:cubicBezTo>
                  <a:cubicBezTo>
                    <a:pt x="26" y="17"/>
                    <a:pt x="26" y="17"/>
                    <a:pt x="25" y="18"/>
                  </a:cubicBezTo>
                  <a:cubicBezTo>
                    <a:pt x="25" y="19"/>
                    <a:pt x="25" y="19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8"/>
                    <a:pt x="25" y="16"/>
                  </a:cubicBezTo>
                  <a:cubicBezTo>
                    <a:pt x="25" y="16"/>
                    <a:pt x="23" y="16"/>
                    <a:pt x="24" y="15"/>
                  </a:cubicBezTo>
                  <a:cubicBezTo>
                    <a:pt x="24" y="15"/>
                    <a:pt x="23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3" y="15"/>
                    <a:pt x="22" y="14"/>
                  </a:cubicBezTo>
                  <a:cubicBezTo>
                    <a:pt x="22" y="14"/>
                    <a:pt x="22" y="14"/>
                    <a:pt x="21" y="14"/>
                  </a:cubicBezTo>
                  <a:cubicBezTo>
                    <a:pt x="20" y="14"/>
                    <a:pt x="19" y="15"/>
                    <a:pt x="19" y="15"/>
                  </a:cubicBezTo>
                  <a:cubicBezTo>
                    <a:pt x="20" y="16"/>
                    <a:pt x="19" y="17"/>
                    <a:pt x="19" y="17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1" y="18"/>
                    <a:pt x="21" y="18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6" y="22"/>
                    <a:pt x="26" y="22"/>
                    <a:pt x="26" y="23"/>
                  </a:cubicBezTo>
                  <a:cubicBezTo>
                    <a:pt x="28" y="23"/>
                    <a:pt x="28" y="24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30" y="24"/>
                    <a:pt x="31" y="24"/>
                  </a:cubicBezTo>
                  <a:cubicBezTo>
                    <a:pt x="31" y="24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3" y="22"/>
                    <a:pt x="35" y="22"/>
                    <a:pt x="35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0"/>
                    <a:pt x="39" y="20"/>
                    <a:pt x="40" y="19"/>
                  </a:cubicBezTo>
                  <a:cubicBezTo>
                    <a:pt x="41" y="19"/>
                    <a:pt x="42" y="19"/>
                    <a:pt x="42" y="20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5" y="21"/>
                    <a:pt x="46" y="21"/>
                    <a:pt x="46" y="21"/>
                  </a:cubicBezTo>
                  <a:cubicBezTo>
                    <a:pt x="47" y="22"/>
                    <a:pt x="47" y="20"/>
                    <a:pt x="48" y="21"/>
                  </a:cubicBezTo>
                  <a:cubicBezTo>
                    <a:pt x="47" y="22"/>
                    <a:pt x="47" y="22"/>
                    <a:pt x="48" y="22"/>
                  </a:cubicBezTo>
                  <a:cubicBezTo>
                    <a:pt x="48" y="22"/>
                    <a:pt x="48" y="22"/>
                    <a:pt x="49" y="22"/>
                  </a:cubicBezTo>
                  <a:cubicBezTo>
                    <a:pt x="49" y="23"/>
                    <a:pt x="48" y="23"/>
                    <a:pt x="49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49" y="24"/>
                    <a:pt x="49" y="24"/>
                  </a:cubicBezTo>
                  <a:cubicBezTo>
                    <a:pt x="49" y="25"/>
                    <a:pt x="50" y="25"/>
                    <a:pt x="50" y="26"/>
                  </a:cubicBezTo>
                  <a:cubicBezTo>
                    <a:pt x="49" y="26"/>
                    <a:pt x="50" y="27"/>
                    <a:pt x="49" y="27"/>
                  </a:cubicBezTo>
                  <a:cubicBezTo>
                    <a:pt x="49" y="28"/>
                    <a:pt x="50" y="28"/>
                    <a:pt x="49" y="28"/>
                  </a:cubicBezTo>
                  <a:cubicBezTo>
                    <a:pt x="48" y="29"/>
                    <a:pt x="50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1"/>
                    <a:pt x="49" y="30"/>
                    <a:pt x="49" y="30"/>
                  </a:cubicBezTo>
                  <a:cubicBezTo>
                    <a:pt x="49" y="30"/>
                    <a:pt x="50" y="29"/>
                    <a:pt x="51" y="29"/>
                  </a:cubicBezTo>
                  <a:cubicBezTo>
                    <a:pt x="52" y="29"/>
                    <a:pt x="52" y="29"/>
                    <a:pt x="53" y="30"/>
                  </a:cubicBezTo>
                  <a:cubicBezTo>
                    <a:pt x="53" y="29"/>
                    <a:pt x="53" y="29"/>
                    <a:pt x="54" y="28"/>
                  </a:cubicBezTo>
                  <a:cubicBezTo>
                    <a:pt x="54" y="28"/>
                    <a:pt x="55" y="28"/>
                    <a:pt x="56" y="28"/>
                  </a:cubicBezTo>
                  <a:cubicBezTo>
                    <a:pt x="56" y="27"/>
                    <a:pt x="56" y="27"/>
                    <a:pt x="56" y="26"/>
                  </a:cubicBezTo>
                  <a:cubicBezTo>
                    <a:pt x="57" y="26"/>
                    <a:pt x="58" y="25"/>
                    <a:pt x="59" y="25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1" y="26"/>
                    <a:pt x="60" y="27"/>
                    <a:pt x="60" y="2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3" name="Freeform 530"/>
            <p:cNvSpPr>
              <a:spLocks noChangeArrowheads="1"/>
            </p:cNvSpPr>
            <p:nvPr/>
          </p:nvSpPr>
          <p:spPr bwMode="auto">
            <a:xfrm>
              <a:off x="795338" y="309562"/>
              <a:ext cx="23813" cy="19050"/>
            </a:xfrm>
            <a:custGeom>
              <a:avLst/>
              <a:gdLst>
                <a:gd name="T0" fmla="*/ 19844 w 6"/>
                <a:gd name="T1" fmla="*/ 15240 h 5"/>
                <a:gd name="T2" fmla="*/ 7938 w 6"/>
                <a:gd name="T3" fmla="*/ 19050 h 5"/>
                <a:gd name="T4" fmla="*/ 3969 w 6"/>
                <a:gd name="T5" fmla="*/ 19050 h 5"/>
                <a:gd name="T6" fmla="*/ 3969 w 6"/>
                <a:gd name="T7" fmla="*/ 7620 h 5"/>
                <a:gd name="T8" fmla="*/ 15875 w 6"/>
                <a:gd name="T9" fmla="*/ 3810 h 5"/>
                <a:gd name="T10" fmla="*/ 23813 w 6"/>
                <a:gd name="T11" fmla="*/ 7620 h 5"/>
                <a:gd name="T12" fmla="*/ 19844 w 6"/>
                <a:gd name="T13" fmla="*/ 1524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5" y="4"/>
                  </a:moveTo>
                  <a:cubicBezTo>
                    <a:pt x="5" y="5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4" name="Freeform 531"/>
            <p:cNvSpPr>
              <a:spLocks noChangeArrowheads="1"/>
            </p:cNvSpPr>
            <p:nvPr/>
          </p:nvSpPr>
          <p:spPr bwMode="auto">
            <a:xfrm>
              <a:off x="758825" y="282575"/>
              <a:ext cx="49213" cy="38100"/>
            </a:xfrm>
            <a:custGeom>
              <a:avLst/>
              <a:gdLst>
                <a:gd name="T0" fmla="*/ 45427 w 13"/>
                <a:gd name="T1" fmla="*/ 26670 h 10"/>
                <a:gd name="T2" fmla="*/ 45427 w 13"/>
                <a:gd name="T3" fmla="*/ 26670 h 10"/>
                <a:gd name="T4" fmla="*/ 30285 w 13"/>
                <a:gd name="T5" fmla="*/ 34290 h 10"/>
                <a:gd name="T6" fmla="*/ 30285 w 13"/>
                <a:gd name="T7" fmla="*/ 38100 h 10"/>
                <a:gd name="T8" fmla="*/ 26499 w 13"/>
                <a:gd name="T9" fmla="*/ 34290 h 10"/>
                <a:gd name="T10" fmla="*/ 15142 w 13"/>
                <a:gd name="T11" fmla="*/ 38100 h 10"/>
                <a:gd name="T12" fmla="*/ 11357 w 13"/>
                <a:gd name="T13" fmla="*/ 38100 h 10"/>
                <a:gd name="T14" fmla="*/ 7571 w 13"/>
                <a:gd name="T15" fmla="*/ 34290 h 10"/>
                <a:gd name="T16" fmla="*/ 3786 w 13"/>
                <a:gd name="T17" fmla="*/ 26670 h 10"/>
                <a:gd name="T18" fmla="*/ 7571 w 13"/>
                <a:gd name="T19" fmla="*/ 11430 h 10"/>
                <a:gd name="T20" fmla="*/ 22714 w 13"/>
                <a:gd name="T21" fmla="*/ 3810 h 10"/>
                <a:gd name="T22" fmla="*/ 37856 w 13"/>
                <a:gd name="T23" fmla="*/ 3810 h 10"/>
                <a:gd name="T24" fmla="*/ 41642 w 13"/>
                <a:gd name="T25" fmla="*/ 7620 h 10"/>
                <a:gd name="T26" fmla="*/ 49213 w 13"/>
                <a:gd name="T27" fmla="*/ 15240 h 10"/>
                <a:gd name="T28" fmla="*/ 45427 w 13"/>
                <a:gd name="T29" fmla="*/ 2667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0"/>
                <a:gd name="T47" fmla="*/ 13 w 13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0"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0" y="8"/>
                    <a:pt x="9" y="8"/>
                    <a:pt x="8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0"/>
                    <a:pt x="9" y="1"/>
                    <a:pt x="10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2" y="4"/>
                    <a:pt x="13" y="4"/>
                  </a:cubicBezTo>
                  <a:cubicBezTo>
                    <a:pt x="12" y="5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5" name="Freeform 532"/>
            <p:cNvSpPr>
              <a:spLocks noChangeArrowheads="1"/>
            </p:cNvSpPr>
            <p:nvPr/>
          </p:nvSpPr>
          <p:spPr bwMode="auto">
            <a:xfrm>
              <a:off x="674688" y="109537"/>
              <a:ext cx="15875" cy="1"/>
            </a:xfrm>
            <a:custGeom>
              <a:avLst/>
              <a:gdLst>
                <a:gd name="T0" fmla="*/ 15875 w 4"/>
                <a:gd name="T1" fmla="*/ 0 h 1"/>
                <a:gd name="T2" fmla="*/ 3969 w 4"/>
                <a:gd name="T3" fmla="*/ 0 h 1"/>
                <a:gd name="T4" fmla="*/ 3969 w 4"/>
                <a:gd name="T5" fmla="*/ 0 h 1"/>
                <a:gd name="T6" fmla="*/ 15875 w 4"/>
                <a:gd name="T7" fmla="*/ 0 h 1"/>
                <a:gd name="T8" fmla="*/ 15875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6" name="Freeform 533"/>
            <p:cNvSpPr>
              <a:spLocks noChangeArrowheads="1"/>
            </p:cNvSpPr>
            <p:nvPr/>
          </p:nvSpPr>
          <p:spPr bwMode="auto">
            <a:xfrm>
              <a:off x="712788" y="268287"/>
              <a:ext cx="26988" cy="14288"/>
            </a:xfrm>
            <a:custGeom>
              <a:avLst/>
              <a:gdLst>
                <a:gd name="T0" fmla="*/ 26988 w 7"/>
                <a:gd name="T1" fmla="*/ 3572 h 4"/>
                <a:gd name="T2" fmla="*/ 19277 w 7"/>
                <a:gd name="T3" fmla="*/ 7144 h 4"/>
                <a:gd name="T4" fmla="*/ 7711 w 7"/>
                <a:gd name="T5" fmla="*/ 10716 h 4"/>
                <a:gd name="T6" fmla="*/ 3855 w 7"/>
                <a:gd name="T7" fmla="*/ 14288 h 4"/>
                <a:gd name="T8" fmla="*/ 0 w 7"/>
                <a:gd name="T9" fmla="*/ 14288 h 4"/>
                <a:gd name="T10" fmla="*/ 7711 w 7"/>
                <a:gd name="T11" fmla="*/ 10716 h 4"/>
                <a:gd name="T12" fmla="*/ 26988 w 7"/>
                <a:gd name="T13" fmla="*/ 0 h 4"/>
                <a:gd name="T14" fmla="*/ 26988 w 7"/>
                <a:gd name="T15" fmla="*/ 357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4"/>
                <a:gd name="T26" fmla="*/ 7 w 7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4">
                  <a:moveTo>
                    <a:pt x="7" y="1"/>
                  </a:moveTo>
                  <a:cubicBezTo>
                    <a:pt x="6" y="1"/>
                    <a:pt x="5" y="2"/>
                    <a:pt x="5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" name="Freeform 534"/>
            <p:cNvSpPr>
              <a:spLocks noChangeArrowheads="1"/>
            </p:cNvSpPr>
            <p:nvPr/>
          </p:nvSpPr>
          <p:spPr bwMode="auto">
            <a:xfrm>
              <a:off x="792163" y="490537"/>
              <a:ext cx="7938" cy="11113"/>
            </a:xfrm>
            <a:custGeom>
              <a:avLst/>
              <a:gdLst>
                <a:gd name="T0" fmla="*/ 7938 w 2"/>
                <a:gd name="T1" fmla="*/ 7409 h 3"/>
                <a:gd name="T2" fmla="*/ 0 w 2"/>
                <a:gd name="T3" fmla="*/ 3704 h 3"/>
                <a:gd name="T4" fmla="*/ 3969 w 2"/>
                <a:gd name="T5" fmla="*/ 0 h 3"/>
                <a:gd name="T6" fmla="*/ 3969 w 2"/>
                <a:gd name="T7" fmla="*/ 0 h 3"/>
                <a:gd name="T8" fmla="*/ 7938 w 2"/>
                <a:gd name="T9" fmla="*/ 7409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0" y="3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8" name="Freeform 535"/>
            <p:cNvSpPr>
              <a:spLocks noChangeArrowheads="1"/>
            </p:cNvSpPr>
            <p:nvPr/>
          </p:nvSpPr>
          <p:spPr bwMode="auto">
            <a:xfrm>
              <a:off x="709613" y="282575"/>
              <a:ext cx="11113" cy="7938"/>
            </a:xfrm>
            <a:custGeom>
              <a:avLst/>
              <a:gdLst>
                <a:gd name="T0" fmla="*/ 0 w 3"/>
                <a:gd name="T1" fmla="*/ 7938 h 2"/>
                <a:gd name="T2" fmla="*/ 0 w 3"/>
                <a:gd name="T3" fmla="*/ 7938 h 2"/>
                <a:gd name="T4" fmla="*/ 11113 w 3"/>
                <a:gd name="T5" fmla="*/ 0 h 2"/>
                <a:gd name="T6" fmla="*/ 0 w 3"/>
                <a:gd name="T7" fmla="*/ 7938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9" name="Freeform 536"/>
            <p:cNvSpPr>
              <a:spLocks noChangeArrowheads="1"/>
            </p:cNvSpPr>
            <p:nvPr/>
          </p:nvSpPr>
          <p:spPr bwMode="auto">
            <a:xfrm>
              <a:off x="660400" y="128587"/>
              <a:ext cx="3175" cy="11113"/>
            </a:xfrm>
            <a:custGeom>
              <a:avLst/>
              <a:gdLst>
                <a:gd name="T0" fmla="*/ 3175 w 1"/>
                <a:gd name="T1" fmla="*/ 11113 h 3"/>
                <a:gd name="T2" fmla="*/ 0 w 1"/>
                <a:gd name="T3" fmla="*/ 11113 h 3"/>
                <a:gd name="T4" fmla="*/ 0 w 1"/>
                <a:gd name="T5" fmla="*/ 3704 h 3"/>
                <a:gd name="T6" fmla="*/ 0 w 1"/>
                <a:gd name="T7" fmla="*/ 0 h 3"/>
                <a:gd name="T8" fmla="*/ 3175 w 1"/>
                <a:gd name="T9" fmla="*/ 7409 h 3"/>
                <a:gd name="T10" fmla="*/ 3175 w 1"/>
                <a:gd name="T11" fmla="*/ 7409 h 3"/>
                <a:gd name="T12" fmla="*/ 3175 w 1"/>
                <a:gd name="T13" fmla="*/ 1111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3"/>
                <a:gd name="T23" fmla="*/ 1 w 1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3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0" name="Freeform 537"/>
            <p:cNvSpPr>
              <a:spLocks noChangeArrowheads="1"/>
            </p:cNvSpPr>
            <p:nvPr/>
          </p:nvSpPr>
          <p:spPr bwMode="auto">
            <a:xfrm>
              <a:off x="690563" y="2381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3175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1" name="Freeform 538"/>
            <p:cNvSpPr>
              <a:spLocks noChangeArrowheads="1"/>
            </p:cNvSpPr>
            <p:nvPr/>
          </p:nvSpPr>
          <p:spPr bwMode="auto">
            <a:xfrm>
              <a:off x="622300" y="214312"/>
              <a:ext cx="15875" cy="19050"/>
            </a:xfrm>
            <a:custGeom>
              <a:avLst/>
              <a:gdLst>
                <a:gd name="T0" fmla="*/ 7938 w 4"/>
                <a:gd name="T1" fmla="*/ 11430 h 5"/>
                <a:gd name="T2" fmla="*/ 3969 w 4"/>
                <a:gd name="T3" fmla="*/ 15240 h 5"/>
                <a:gd name="T4" fmla="*/ 0 w 4"/>
                <a:gd name="T5" fmla="*/ 19050 h 5"/>
                <a:gd name="T6" fmla="*/ 3969 w 4"/>
                <a:gd name="T7" fmla="*/ 15240 h 5"/>
                <a:gd name="T8" fmla="*/ 11906 w 4"/>
                <a:gd name="T9" fmla="*/ 3810 h 5"/>
                <a:gd name="T10" fmla="*/ 7938 w 4"/>
                <a:gd name="T11" fmla="*/ 3810 h 5"/>
                <a:gd name="T12" fmla="*/ 7938 w 4"/>
                <a:gd name="T13" fmla="*/ 3810 h 5"/>
                <a:gd name="T14" fmla="*/ 3969 w 4"/>
                <a:gd name="T15" fmla="*/ 3810 h 5"/>
                <a:gd name="T16" fmla="*/ 3969 w 4"/>
                <a:gd name="T17" fmla="*/ 3810 h 5"/>
                <a:gd name="T18" fmla="*/ 3969 w 4"/>
                <a:gd name="T19" fmla="*/ 3810 h 5"/>
                <a:gd name="T20" fmla="*/ 3969 w 4"/>
                <a:gd name="T21" fmla="*/ 3810 h 5"/>
                <a:gd name="T22" fmla="*/ 3969 w 4"/>
                <a:gd name="T23" fmla="*/ 0 h 5"/>
                <a:gd name="T24" fmla="*/ 7938 w 4"/>
                <a:gd name="T25" fmla="*/ 0 h 5"/>
                <a:gd name="T26" fmla="*/ 15875 w 4"/>
                <a:gd name="T27" fmla="*/ 0 h 5"/>
                <a:gd name="T28" fmla="*/ 7938 w 4"/>
                <a:gd name="T29" fmla="*/ 1143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5"/>
                <a:gd name="T47" fmla="*/ 4 w 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5">
                  <a:moveTo>
                    <a:pt x="2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3" y="2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2" name="Freeform 539"/>
            <p:cNvSpPr>
              <a:spLocks noChangeArrowheads="1"/>
            </p:cNvSpPr>
            <p:nvPr/>
          </p:nvSpPr>
          <p:spPr bwMode="auto">
            <a:xfrm>
              <a:off x="509588" y="203200"/>
              <a:ext cx="98425" cy="68263"/>
            </a:xfrm>
            <a:custGeom>
              <a:avLst/>
              <a:gdLst>
                <a:gd name="T0" fmla="*/ 94639 w 26"/>
                <a:gd name="T1" fmla="*/ 18962 h 18"/>
                <a:gd name="T2" fmla="*/ 94639 w 26"/>
                <a:gd name="T3" fmla="*/ 26547 h 18"/>
                <a:gd name="T4" fmla="*/ 90854 w 26"/>
                <a:gd name="T5" fmla="*/ 30339 h 18"/>
                <a:gd name="T6" fmla="*/ 90854 w 26"/>
                <a:gd name="T7" fmla="*/ 34132 h 18"/>
                <a:gd name="T8" fmla="*/ 83283 w 26"/>
                <a:gd name="T9" fmla="*/ 41716 h 18"/>
                <a:gd name="T10" fmla="*/ 64355 w 26"/>
                <a:gd name="T11" fmla="*/ 49301 h 18"/>
                <a:gd name="T12" fmla="*/ 56784 w 26"/>
                <a:gd name="T13" fmla="*/ 60678 h 18"/>
                <a:gd name="T14" fmla="*/ 37856 w 26"/>
                <a:gd name="T15" fmla="*/ 68263 h 18"/>
                <a:gd name="T16" fmla="*/ 26499 w 26"/>
                <a:gd name="T17" fmla="*/ 68263 h 18"/>
                <a:gd name="T18" fmla="*/ 26499 w 26"/>
                <a:gd name="T19" fmla="*/ 64471 h 18"/>
                <a:gd name="T20" fmla="*/ 15142 w 26"/>
                <a:gd name="T21" fmla="*/ 68263 h 18"/>
                <a:gd name="T22" fmla="*/ 22713 w 26"/>
                <a:gd name="T23" fmla="*/ 64471 h 18"/>
                <a:gd name="T24" fmla="*/ 22713 w 26"/>
                <a:gd name="T25" fmla="*/ 60678 h 18"/>
                <a:gd name="T26" fmla="*/ 15142 w 26"/>
                <a:gd name="T27" fmla="*/ 60678 h 18"/>
                <a:gd name="T28" fmla="*/ 11357 w 26"/>
                <a:gd name="T29" fmla="*/ 64471 h 18"/>
                <a:gd name="T30" fmla="*/ 0 w 26"/>
                <a:gd name="T31" fmla="*/ 64471 h 18"/>
                <a:gd name="T32" fmla="*/ 0 w 26"/>
                <a:gd name="T33" fmla="*/ 60678 h 18"/>
                <a:gd name="T34" fmla="*/ 7571 w 26"/>
                <a:gd name="T35" fmla="*/ 56886 h 18"/>
                <a:gd name="T36" fmla="*/ 22713 w 26"/>
                <a:gd name="T37" fmla="*/ 56886 h 18"/>
                <a:gd name="T38" fmla="*/ 22713 w 26"/>
                <a:gd name="T39" fmla="*/ 49301 h 18"/>
                <a:gd name="T40" fmla="*/ 34070 w 26"/>
                <a:gd name="T41" fmla="*/ 45509 h 18"/>
                <a:gd name="T42" fmla="*/ 34070 w 26"/>
                <a:gd name="T43" fmla="*/ 37924 h 18"/>
                <a:gd name="T44" fmla="*/ 34070 w 26"/>
                <a:gd name="T45" fmla="*/ 34132 h 18"/>
                <a:gd name="T46" fmla="*/ 37856 w 26"/>
                <a:gd name="T47" fmla="*/ 26547 h 18"/>
                <a:gd name="T48" fmla="*/ 41641 w 26"/>
                <a:gd name="T49" fmla="*/ 18962 h 18"/>
                <a:gd name="T50" fmla="*/ 52998 w 26"/>
                <a:gd name="T51" fmla="*/ 11377 h 18"/>
                <a:gd name="T52" fmla="*/ 56784 w 26"/>
                <a:gd name="T53" fmla="*/ 7585 h 18"/>
                <a:gd name="T54" fmla="*/ 56784 w 26"/>
                <a:gd name="T55" fmla="*/ 0 h 18"/>
                <a:gd name="T56" fmla="*/ 60569 w 26"/>
                <a:gd name="T57" fmla="*/ 7585 h 18"/>
                <a:gd name="T58" fmla="*/ 64355 w 26"/>
                <a:gd name="T59" fmla="*/ 3792 h 18"/>
                <a:gd name="T60" fmla="*/ 87068 w 26"/>
                <a:gd name="T61" fmla="*/ 0 h 18"/>
                <a:gd name="T62" fmla="*/ 71926 w 26"/>
                <a:gd name="T63" fmla="*/ 3792 h 18"/>
                <a:gd name="T64" fmla="*/ 75712 w 26"/>
                <a:gd name="T65" fmla="*/ 3792 h 18"/>
                <a:gd name="T66" fmla="*/ 87068 w 26"/>
                <a:gd name="T67" fmla="*/ 11377 h 18"/>
                <a:gd name="T68" fmla="*/ 90854 w 26"/>
                <a:gd name="T69" fmla="*/ 15170 h 18"/>
                <a:gd name="T70" fmla="*/ 90854 w 26"/>
                <a:gd name="T71" fmla="*/ 15170 h 18"/>
                <a:gd name="T72" fmla="*/ 94639 w 26"/>
                <a:gd name="T73" fmla="*/ 15170 h 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"/>
                <a:gd name="T112" fmla="*/ 0 h 18"/>
                <a:gd name="T113" fmla="*/ 26 w 26"/>
                <a:gd name="T114" fmla="*/ 18 h 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" h="18">
                  <a:moveTo>
                    <a:pt x="25" y="4"/>
                  </a:moveTo>
                  <a:cubicBezTo>
                    <a:pt x="25" y="5"/>
                    <a:pt x="26" y="5"/>
                    <a:pt x="25" y="5"/>
                  </a:cubicBezTo>
                  <a:cubicBezTo>
                    <a:pt x="26" y="5"/>
                    <a:pt x="25" y="6"/>
                    <a:pt x="25" y="6"/>
                  </a:cubicBezTo>
                  <a:cubicBezTo>
                    <a:pt x="25" y="6"/>
                    <a:pt x="24" y="7"/>
                    <a:pt x="25" y="7"/>
                  </a:cubicBezTo>
                  <a:cubicBezTo>
                    <a:pt x="24" y="7"/>
                    <a:pt x="24" y="8"/>
                    <a:pt x="24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1" y="11"/>
                    <a:pt x="20" y="11"/>
                    <a:pt x="19" y="12"/>
                  </a:cubicBezTo>
                  <a:cubicBezTo>
                    <a:pt x="18" y="12"/>
                    <a:pt x="17" y="12"/>
                    <a:pt x="17" y="13"/>
                  </a:cubicBezTo>
                  <a:cubicBezTo>
                    <a:pt x="17" y="13"/>
                    <a:pt x="16" y="14"/>
                    <a:pt x="17" y="14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7"/>
                    <a:pt x="13" y="17"/>
                    <a:pt x="12" y="17"/>
                  </a:cubicBezTo>
                  <a:cubicBezTo>
                    <a:pt x="11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7" y="18"/>
                    <a:pt x="7" y="17"/>
                  </a:cubicBezTo>
                  <a:cubicBezTo>
                    <a:pt x="6" y="17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3" y="17"/>
                    <a:pt x="2" y="18"/>
                    <a:pt x="1" y="18"/>
                  </a:cubicBezTo>
                  <a:cubicBezTo>
                    <a:pt x="1" y="18"/>
                    <a:pt x="1" y="17"/>
                    <a:pt x="0" y="17"/>
                  </a:cubicBezTo>
                  <a:cubicBezTo>
                    <a:pt x="0" y="17"/>
                    <a:pt x="1" y="17"/>
                    <a:pt x="0" y="17"/>
                  </a:cubicBezTo>
                  <a:cubicBezTo>
                    <a:pt x="1" y="17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9" y="12"/>
                    <a:pt x="9" y="12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10" y="9"/>
                    <a:pt x="10" y="8"/>
                  </a:cubicBezTo>
                  <a:cubicBezTo>
                    <a:pt x="10" y="8"/>
                    <a:pt x="9" y="8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6" y="2"/>
                    <a:pt x="15" y="2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6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7" y="1"/>
                    <a:pt x="16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1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0" y="1"/>
                    <a:pt x="21" y="2"/>
                    <a:pt x="22" y="2"/>
                  </a:cubicBezTo>
                  <a:cubicBezTo>
                    <a:pt x="22" y="2"/>
                    <a:pt x="22" y="3"/>
                    <a:pt x="23" y="3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3" name="Freeform 540"/>
            <p:cNvSpPr>
              <a:spLocks noChangeArrowheads="1"/>
            </p:cNvSpPr>
            <p:nvPr/>
          </p:nvSpPr>
          <p:spPr bwMode="auto">
            <a:xfrm>
              <a:off x="608013" y="411162"/>
              <a:ext cx="25400" cy="22225"/>
            </a:xfrm>
            <a:custGeom>
              <a:avLst/>
              <a:gdLst>
                <a:gd name="T0" fmla="*/ 21771 w 7"/>
                <a:gd name="T1" fmla="*/ 18521 h 6"/>
                <a:gd name="T2" fmla="*/ 7257 w 7"/>
                <a:gd name="T3" fmla="*/ 22225 h 6"/>
                <a:gd name="T4" fmla="*/ 0 w 7"/>
                <a:gd name="T5" fmla="*/ 18521 h 6"/>
                <a:gd name="T6" fmla="*/ 0 w 7"/>
                <a:gd name="T7" fmla="*/ 14817 h 6"/>
                <a:gd name="T8" fmla="*/ 3629 w 7"/>
                <a:gd name="T9" fmla="*/ 11113 h 6"/>
                <a:gd name="T10" fmla="*/ 0 w 7"/>
                <a:gd name="T11" fmla="*/ 7408 h 6"/>
                <a:gd name="T12" fmla="*/ 3629 w 7"/>
                <a:gd name="T13" fmla="*/ 3704 h 6"/>
                <a:gd name="T14" fmla="*/ 7257 w 7"/>
                <a:gd name="T15" fmla="*/ 0 h 6"/>
                <a:gd name="T16" fmla="*/ 14514 w 7"/>
                <a:gd name="T17" fmla="*/ 0 h 6"/>
                <a:gd name="T18" fmla="*/ 10886 w 7"/>
                <a:gd name="T19" fmla="*/ 7408 h 6"/>
                <a:gd name="T20" fmla="*/ 21771 w 7"/>
                <a:gd name="T21" fmla="*/ 7408 h 6"/>
                <a:gd name="T22" fmla="*/ 25400 w 7"/>
                <a:gd name="T23" fmla="*/ 11113 h 6"/>
                <a:gd name="T24" fmla="*/ 21771 w 7"/>
                <a:gd name="T25" fmla="*/ 18521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6"/>
                <a:gd name="T41" fmla="*/ 7 w 7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6">
                  <a:moveTo>
                    <a:pt x="6" y="5"/>
                  </a:moveTo>
                  <a:cubicBezTo>
                    <a:pt x="5" y="6"/>
                    <a:pt x="4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4" name="Freeform 541"/>
            <p:cNvSpPr>
              <a:spLocks noChangeArrowheads="1"/>
            </p:cNvSpPr>
            <p:nvPr/>
          </p:nvSpPr>
          <p:spPr bwMode="auto">
            <a:xfrm>
              <a:off x="463550" y="255587"/>
              <a:ext cx="68263" cy="61913"/>
            </a:xfrm>
            <a:custGeom>
              <a:avLst/>
              <a:gdLst>
                <a:gd name="T0" fmla="*/ 64471 w 18"/>
                <a:gd name="T1" fmla="*/ 38696 h 16"/>
                <a:gd name="T2" fmla="*/ 53093 w 18"/>
                <a:gd name="T3" fmla="*/ 42565 h 16"/>
                <a:gd name="T4" fmla="*/ 53093 w 18"/>
                <a:gd name="T5" fmla="*/ 46435 h 16"/>
                <a:gd name="T6" fmla="*/ 49301 w 18"/>
                <a:gd name="T7" fmla="*/ 46435 h 16"/>
                <a:gd name="T8" fmla="*/ 49301 w 18"/>
                <a:gd name="T9" fmla="*/ 46435 h 16"/>
                <a:gd name="T10" fmla="*/ 45509 w 18"/>
                <a:gd name="T11" fmla="*/ 50304 h 16"/>
                <a:gd name="T12" fmla="*/ 45509 w 18"/>
                <a:gd name="T13" fmla="*/ 50304 h 16"/>
                <a:gd name="T14" fmla="*/ 45509 w 18"/>
                <a:gd name="T15" fmla="*/ 50304 h 16"/>
                <a:gd name="T16" fmla="*/ 45509 w 18"/>
                <a:gd name="T17" fmla="*/ 50304 h 16"/>
                <a:gd name="T18" fmla="*/ 34132 w 18"/>
                <a:gd name="T19" fmla="*/ 54174 h 16"/>
                <a:gd name="T20" fmla="*/ 18962 w 18"/>
                <a:gd name="T21" fmla="*/ 58043 h 16"/>
                <a:gd name="T22" fmla="*/ 11377 w 18"/>
                <a:gd name="T23" fmla="*/ 58043 h 16"/>
                <a:gd name="T24" fmla="*/ 7585 w 18"/>
                <a:gd name="T25" fmla="*/ 58043 h 16"/>
                <a:gd name="T26" fmla="*/ 7585 w 18"/>
                <a:gd name="T27" fmla="*/ 58043 h 16"/>
                <a:gd name="T28" fmla="*/ 7585 w 18"/>
                <a:gd name="T29" fmla="*/ 58043 h 16"/>
                <a:gd name="T30" fmla="*/ 7585 w 18"/>
                <a:gd name="T31" fmla="*/ 54174 h 16"/>
                <a:gd name="T32" fmla="*/ 3792 w 18"/>
                <a:gd name="T33" fmla="*/ 50304 h 16"/>
                <a:gd name="T34" fmla="*/ 3792 w 18"/>
                <a:gd name="T35" fmla="*/ 42565 h 16"/>
                <a:gd name="T36" fmla="*/ 0 w 18"/>
                <a:gd name="T37" fmla="*/ 42565 h 16"/>
                <a:gd name="T38" fmla="*/ 7585 w 18"/>
                <a:gd name="T39" fmla="*/ 38696 h 16"/>
                <a:gd name="T40" fmla="*/ 7585 w 18"/>
                <a:gd name="T41" fmla="*/ 34826 h 16"/>
                <a:gd name="T42" fmla="*/ 7585 w 18"/>
                <a:gd name="T43" fmla="*/ 30957 h 16"/>
                <a:gd name="T44" fmla="*/ 11377 w 18"/>
                <a:gd name="T45" fmla="*/ 30957 h 16"/>
                <a:gd name="T46" fmla="*/ 11377 w 18"/>
                <a:gd name="T47" fmla="*/ 30957 h 16"/>
                <a:gd name="T48" fmla="*/ 15170 w 18"/>
                <a:gd name="T49" fmla="*/ 30957 h 16"/>
                <a:gd name="T50" fmla="*/ 15170 w 18"/>
                <a:gd name="T51" fmla="*/ 27087 h 16"/>
                <a:gd name="T52" fmla="*/ 15170 w 18"/>
                <a:gd name="T53" fmla="*/ 27087 h 16"/>
                <a:gd name="T54" fmla="*/ 11377 w 18"/>
                <a:gd name="T55" fmla="*/ 27087 h 16"/>
                <a:gd name="T56" fmla="*/ 15170 w 18"/>
                <a:gd name="T57" fmla="*/ 23217 h 16"/>
                <a:gd name="T58" fmla="*/ 11377 w 18"/>
                <a:gd name="T59" fmla="*/ 23217 h 16"/>
                <a:gd name="T60" fmla="*/ 15170 w 18"/>
                <a:gd name="T61" fmla="*/ 19348 h 16"/>
                <a:gd name="T62" fmla="*/ 15170 w 18"/>
                <a:gd name="T63" fmla="*/ 15478 h 16"/>
                <a:gd name="T64" fmla="*/ 15170 w 18"/>
                <a:gd name="T65" fmla="*/ 15478 h 16"/>
                <a:gd name="T66" fmla="*/ 18962 w 18"/>
                <a:gd name="T67" fmla="*/ 11609 h 16"/>
                <a:gd name="T68" fmla="*/ 18962 w 18"/>
                <a:gd name="T69" fmla="*/ 7739 h 16"/>
                <a:gd name="T70" fmla="*/ 15170 w 18"/>
                <a:gd name="T71" fmla="*/ 11609 h 16"/>
                <a:gd name="T72" fmla="*/ 15170 w 18"/>
                <a:gd name="T73" fmla="*/ 11609 h 16"/>
                <a:gd name="T74" fmla="*/ 18962 w 18"/>
                <a:gd name="T75" fmla="*/ 7739 h 16"/>
                <a:gd name="T76" fmla="*/ 18962 w 18"/>
                <a:gd name="T77" fmla="*/ 7739 h 16"/>
                <a:gd name="T78" fmla="*/ 26547 w 18"/>
                <a:gd name="T79" fmla="*/ 0 h 16"/>
                <a:gd name="T80" fmla="*/ 34132 w 18"/>
                <a:gd name="T81" fmla="*/ 3870 h 16"/>
                <a:gd name="T82" fmla="*/ 34132 w 18"/>
                <a:gd name="T83" fmla="*/ 7739 h 16"/>
                <a:gd name="T84" fmla="*/ 41716 w 18"/>
                <a:gd name="T85" fmla="*/ 11609 h 16"/>
                <a:gd name="T86" fmla="*/ 41716 w 18"/>
                <a:gd name="T87" fmla="*/ 15478 h 16"/>
                <a:gd name="T88" fmla="*/ 37924 w 18"/>
                <a:gd name="T89" fmla="*/ 23217 h 16"/>
                <a:gd name="T90" fmla="*/ 41716 w 18"/>
                <a:gd name="T91" fmla="*/ 27087 h 16"/>
                <a:gd name="T92" fmla="*/ 49301 w 18"/>
                <a:gd name="T93" fmla="*/ 30957 h 16"/>
                <a:gd name="T94" fmla="*/ 56886 w 18"/>
                <a:gd name="T95" fmla="*/ 27087 h 16"/>
                <a:gd name="T96" fmla="*/ 64471 w 18"/>
                <a:gd name="T97" fmla="*/ 27087 h 16"/>
                <a:gd name="T98" fmla="*/ 68263 w 18"/>
                <a:gd name="T99" fmla="*/ 30957 h 16"/>
                <a:gd name="T100" fmla="*/ 68263 w 18"/>
                <a:gd name="T101" fmla="*/ 34826 h 16"/>
                <a:gd name="T102" fmla="*/ 64471 w 18"/>
                <a:gd name="T103" fmla="*/ 38696 h 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"/>
                <a:gd name="T157" fmla="*/ 0 h 16"/>
                <a:gd name="T158" fmla="*/ 18 w 18"/>
                <a:gd name="T159" fmla="*/ 16 h 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" h="16">
                  <a:moveTo>
                    <a:pt x="17" y="10"/>
                  </a:moveTo>
                  <a:cubicBezTo>
                    <a:pt x="16" y="11"/>
                    <a:pt x="15" y="11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4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2"/>
                    <a:pt x="10" y="14"/>
                    <a:pt x="9" y="14"/>
                  </a:cubicBezTo>
                  <a:cubicBezTo>
                    <a:pt x="8" y="14"/>
                    <a:pt x="6" y="15"/>
                    <a:pt x="5" y="15"/>
                  </a:cubicBezTo>
                  <a:cubicBezTo>
                    <a:pt x="4" y="15"/>
                    <a:pt x="4" y="15"/>
                    <a:pt x="3" y="15"/>
                  </a:cubicBezTo>
                  <a:cubicBezTo>
                    <a:pt x="3" y="15"/>
                    <a:pt x="2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3"/>
                    <a:pt x="1" y="14"/>
                    <a:pt x="1" y="13"/>
                  </a:cubicBezTo>
                  <a:cubicBezTo>
                    <a:pt x="2" y="13"/>
                    <a:pt x="1" y="12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1" y="10"/>
                    <a:pt x="2" y="11"/>
                    <a:pt x="2" y="10"/>
                  </a:cubicBezTo>
                  <a:cubicBezTo>
                    <a:pt x="2" y="10"/>
                    <a:pt x="3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5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3"/>
                    <a:pt x="6" y="3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8" y="1"/>
                    <a:pt x="9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4" y="7"/>
                    <a:pt x="14" y="8"/>
                    <a:pt x="15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" name="Freeform 542"/>
            <p:cNvSpPr>
              <a:spLocks noChangeArrowheads="1"/>
            </p:cNvSpPr>
            <p:nvPr/>
          </p:nvSpPr>
          <p:spPr bwMode="auto">
            <a:xfrm>
              <a:off x="523875" y="427037"/>
              <a:ext cx="42863" cy="22225"/>
            </a:xfrm>
            <a:custGeom>
              <a:avLst/>
              <a:gdLst>
                <a:gd name="T0" fmla="*/ 38966 w 11"/>
                <a:gd name="T1" fmla="*/ 11113 h 6"/>
                <a:gd name="T2" fmla="*/ 31173 w 11"/>
                <a:gd name="T3" fmla="*/ 18521 h 6"/>
                <a:gd name="T4" fmla="*/ 23380 w 11"/>
                <a:gd name="T5" fmla="*/ 22225 h 6"/>
                <a:gd name="T6" fmla="*/ 15587 w 11"/>
                <a:gd name="T7" fmla="*/ 22225 h 6"/>
                <a:gd name="T8" fmla="*/ 7793 w 11"/>
                <a:gd name="T9" fmla="*/ 22225 h 6"/>
                <a:gd name="T10" fmla="*/ 7793 w 11"/>
                <a:gd name="T11" fmla="*/ 18521 h 6"/>
                <a:gd name="T12" fmla="*/ 0 w 11"/>
                <a:gd name="T13" fmla="*/ 14817 h 6"/>
                <a:gd name="T14" fmla="*/ 3897 w 11"/>
                <a:gd name="T15" fmla="*/ 11113 h 6"/>
                <a:gd name="T16" fmla="*/ 3897 w 11"/>
                <a:gd name="T17" fmla="*/ 7408 h 6"/>
                <a:gd name="T18" fmla="*/ 11690 w 11"/>
                <a:gd name="T19" fmla="*/ 3704 h 6"/>
                <a:gd name="T20" fmla="*/ 35070 w 11"/>
                <a:gd name="T21" fmla="*/ 0 h 6"/>
                <a:gd name="T22" fmla="*/ 38966 w 11"/>
                <a:gd name="T23" fmla="*/ 0 h 6"/>
                <a:gd name="T24" fmla="*/ 38966 w 11"/>
                <a:gd name="T25" fmla="*/ 3704 h 6"/>
                <a:gd name="T26" fmla="*/ 38966 w 11"/>
                <a:gd name="T27" fmla="*/ 11113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6"/>
                <a:gd name="T44" fmla="*/ 11 w 11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6">
                  <a:moveTo>
                    <a:pt x="10" y="3"/>
                  </a:moveTo>
                  <a:cubicBezTo>
                    <a:pt x="10" y="4"/>
                    <a:pt x="9" y="5"/>
                    <a:pt x="8" y="5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6"/>
                    <a:pt x="2" y="5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2"/>
                    <a:pt x="10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" name="Freeform 543"/>
            <p:cNvSpPr>
              <a:spLocks noChangeArrowheads="1"/>
            </p:cNvSpPr>
            <p:nvPr/>
          </p:nvSpPr>
          <p:spPr bwMode="auto">
            <a:xfrm>
              <a:off x="517525" y="400050"/>
              <a:ext cx="11113" cy="7938"/>
            </a:xfrm>
            <a:custGeom>
              <a:avLst/>
              <a:gdLst>
                <a:gd name="T0" fmla="*/ 11113 w 3"/>
                <a:gd name="T1" fmla="*/ 3969 h 2"/>
                <a:gd name="T2" fmla="*/ 3704 w 3"/>
                <a:gd name="T3" fmla="*/ 7938 h 2"/>
                <a:gd name="T4" fmla="*/ 0 w 3"/>
                <a:gd name="T5" fmla="*/ 7938 h 2"/>
                <a:gd name="T6" fmla="*/ 0 w 3"/>
                <a:gd name="T7" fmla="*/ 7938 h 2"/>
                <a:gd name="T8" fmla="*/ 0 w 3"/>
                <a:gd name="T9" fmla="*/ 3969 h 2"/>
                <a:gd name="T10" fmla="*/ 0 w 3"/>
                <a:gd name="T11" fmla="*/ 0 h 2"/>
                <a:gd name="T12" fmla="*/ 7409 w 3"/>
                <a:gd name="T13" fmla="*/ 0 h 2"/>
                <a:gd name="T14" fmla="*/ 11113 w 3"/>
                <a:gd name="T15" fmla="*/ 0 h 2"/>
                <a:gd name="T16" fmla="*/ 11113 w 3"/>
                <a:gd name="T17" fmla="*/ 3969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3" y="1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7" name="Freeform 544"/>
            <p:cNvSpPr>
              <a:spLocks noChangeArrowheads="1"/>
            </p:cNvSpPr>
            <p:nvPr/>
          </p:nvSpPr>
          <p:spPr bwMode="auto">
            <a:xfrm>
              <a:off x="419100" y="320675"/>
              <a:ext cx="60325" cy="33338"/>
            </a:xfrm>
            <a:custGeom>
              <a:avLst/>
              <a:gdLst>
                <a:gd name="T0" fmla="*/ 60325 w 16"/>
                <a:gd name="T1" fmla="*/ 3704 h 9"/>
                <a:gd name="T2" fmla="*/ 49014 w 16"/>
                <a:gd name="T3" fmla="*/ 14817 h 9"/>
                <a:gd name="T4" fmla="*/ 37703 w 16"/>
                <a:gd name="T5" fmla="*/ 14817 h 9"/>
                <a:gd name="T6" fmla="*/ 37703 w 16"/>
                <a:gd name="T7" fmla="*/ 22225 h 9"/>
                <a:gd name="T8" fmla="*/ 22622 w 16"/>
                <a:gd name="T9" fmla="*/ 29634 h 9"/>
                <a:gd name="T10" fmla="*/ 15081 w 16"/>
                <a:gd name="T11" fmla="*/ 33338 h 9"/>
                <a:gd name="T12" fmla="*/ 15081 w 16"/>
                <a:gd name="T13" fmla="*/ 33338 h 9"/>
                <a:gd name="T14" fmla="*/ 7541 w 16"/>
                <a:gd name="T15" fmla="*/ 33338 h 9"/>
                <a:gd name="T16" fmla="*/ 7541 w 16"/>
                <a:gd name="T17" fmla="*/ 29634 h 9"/>
                <a:gd name="T18" fmla="*/ 3770 w 16"/>
                <a:gd name="T19" fmla="*/ 29634 h 9"/>
                <a:gd name="T20" fmla="*/ 3770 w 16"/>
                <a:gd name="T21" fmla="*/ 25930 h 9"/>
                <a:gd name="T22" fmla="*/ 0 w 16"/>
                <a:gd name="T23" fmla="*/ 29634 h 9"/>
                <a:gd name="T24" fmla="*/ 0 w 16"/>
                <a:gd name="T25" fmla="*/ 25930 h 9"/>
                <a:gd name="T26" fmla="*/ 3770 w 16"/>
                <a:gd name="T27" fmla="*/ 25930 h 9"/>
                <a:gd name="T28" fmla="*/ 0 w 16"/>
                <a:gd name="T29" fmla="*/ 22225 h 9"/>
                <a:gd name="T30" fmla="*/ 0 w 16"/>
                <a:gd name="T31" fmla="*/ 22225 h 9"/>
                <a:gd name="T32" fmla="*/ 3770 w 16"/>
                <a:gd name="T33" fmla="*/ 18521 h 9"/>
                <a:gd name="T34" fmla="*/ 3770 w 16"/>
                <a:gd name="T35" fmla="*/ 18521 h 9"/>
                <a:gd name="T36" fmla="*/ 7541 w 16"/>
                <a:gd name="T37" fmla="*/ 14817 h 9"/>
                <a:gd name="T38" fmla="*/ 15081 w 16"/>
                <a:gd name="T39" fmla="*/ 11113 h 9"/>
                <a:gd name="T40" fmla="*/ 26392 w 16"/>
                <a:gd name="T41" fmla="*/ 7408 h 9"/>
                <a:gd name="T42" fmla="*/ 26392 w 16"/>
                <a:gd name="T43" fmla="*/ 7408 h 9"/>
                <a:gd name="T44" fmla="*/ 30163 w 16"/>
                <a:gd name="T45" fmla="*/ 7408 h 9"/>
                <a:gd name="T46" fmla="*/ 33933 w 16"/>
                <a:gd name="T47" fmla="*/ 7408 h 9"/>
                <a:gd name="T48" fmla="*/ 37703 w 16"/>
                <a:gd name="T49" fmla="*/ 3704 h 9"/>
                <a:gd name="T50" fmla="*/ 37703 w 16"/>
                <a:gd name="T51" fmla="*/ 0 h 9"/>
                <a:gd name="T52" fmla="*/ 45244 w 16"/>
                <a:gd name="T53" fmla="*/ 0 h 9"/>
                <a:gd name="T54" fmla="*/ 56555 w 16"/>
                <a:gd name="T55" fmla="*/ 0 h 9"/>
                <a:gd name="T56" fmla="*/ 60325 w 16"/>
                <a:gd name="T57" fmla="*/ 3704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9"/>
                <a:gd name="T89" fmla="*/ 16 w 16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9">
                  <a:moveTo>
                    <a:pt x="16" y="1"/>
                  </a:moveTo>
                  <a:cubicBezTo>
                    <a:pt x="15" y="3"/>
                    <a:pt x="14" y="3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7"/>
                    <a:pt x="7" y="8"/>
                    <a:pt x="6" y="8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3" y="8"/>
                    <a:pt x="2" y="8"/>
                  </a:cubicBezTo>
                  <a:cubicBezTo>
                    <a:pt x="2" y="8"/>
                    <a:pt x="1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1" y="5"/>
                    <a:pt x="0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6" y="1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8" name="Freeform 545"/>
            <p:cNvSpPr>
              <a:spLocks noChangeArrowheads="1"/>
            </p:cNvSpPr>
            <p:nvPr/>
          </p:nvSpPr>
          <p:spPr bwMode="auto">
            <a:xfrm>
              <a:off x="468313" y="361950"/>
              <a:ext cx="7938" cy="3175"/>
            </a:xfrm>
            <a:custGeom>
              <a:avLst/>
              <a:gdLst>
                <a:gd name="T0" fmla="*/ 7938 w 2"/>
                <a:gd name="T1" fmla="*/ 3175 h 1"/>
                <a:gd name="T2" fmla="*/ 0 w 2"/>
                <a:gd name="T3" fmla="*/ 3175 h 1"/>
                <a:gd name="T4" fmla="*/ 0 w 2"/>
                <a:gd name="T5" fmla="*/ 3175 h 1"/>
                <a:gd name="T6" fmla="*/ 3969 w 2"/>
                <a:gd name="T7" fmla="*/ 0 h 1"/>
                <a:gd name="T8" fmla="*/ 7938 w 2"/>
                <a:gd name="T9" fmla="*/ 0 h 1"/>
                <a:gd name="T10" fmla="*/ 7938 w 2"/>
                <a:gd name="T11" fmla="*/ 3175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9" name="Freeform 546"/>
            <p:cNvSpPr>
              <a:spLocks noChangeArrowheads="1"/>
            </p:cNvSpPr>
            <p:nvPr/>
          </p:nvSpPr>
          <p:spPr bwMode="auto">
            <a:xfrm>
              <a:off x="404813" y="369887"/>
              <a:ext cx="71438" cy="30163"/>
            </a:xfrm>
            <a:custGeom>
              <a:avLst/>
              <a:gdLst>
                <a:gd name="T0" fmla="*/ 67678 w 19"/>
                <a:gd name="T1" fmla="*/ 18852 h 8"/>
                <a:gd name="T2" fmla="*/ 52639 w 19"/>
                <a:gd name="T3" fmla="*/ 26393 h 8"/>
                <a:gd name="T4" fmla="*/ 37599 w 19"/>
                <a:gd name="T5" fmla="*/ 22622 h 8"/>
                <a:gd name="T6" fmla="*/ 37599 w 19"/>
                <a:gd name="T7" fmla="*/ 22622 h 8"/>
                <a:gd name="T8" fmla="*/ 33839 w 19"/>
                <a:gd name="T9" fmla="*/ 22622 h 8"/>
                <a:gd name="T10" fmla="*/ 33839 w 19"/>
                <a:gd name="T11" fmla="*/ 18852 h 8"/>
                <a:gd name="T12" fmla="*/ 7520 w 19"/>
                <a:gd name="T13" fmla="*/ 26393 h 8"/>
                <a:gd name="T14" fmla="*/ 3760 w 19"/>
                <a:gd name="T15" fmla="*/ 26393 h 8"/>
                <a:gd name="T16" fmla="*/ 3760 w 19"/>
                <a:gd name="T17" fmla="*/ 22622 h 8"/>
                <a:gd name="T18" fmla="*/ 0 w 19"/>
                <a:gd name="T19" fmla="*/ 26393 h 8"/>
                <a:gd name="T20" fmla="*/ 0 w 19"/>
                <a:gd name="T21" fmla="*/ 22622 h 8"/>
                <a:gd name="T22" fmla="*/ 3760 w 19"/>
                <a:gd name="T23" fmla="*/ 22622 h 8"/>
                <a:gd name="T24" fmla="*/ 0 w 19"/>
                <a:gd name="T25" fmla="*/ 18852 h 8"/>
                <a:gd name="T26" fmla="*/ 3760 w 19"/>
                <a:gd name="T27" fmla="*/ 18852 h 8"/>
                <a:gd name="T28" fmla="*/ 0 w 19"/>
                <a:gd name="T29" fmla="*/ 15082 h 8"/>
                <a:gd name="T30" fmla="*/ 3760 w 19"/>
                <a:gd name="T31" fmla="*/ 11311 h 8"/>
                <a:gd name="T32" fmla="*/ 7520 w 19"/>
                <a:gd name="T33" fmla="*/ 11311 h 8"/>
                <a:gd name="T34" fmla="*/ 7520 w 19"/>
                <a:gd name="T35" fmla="*/ 7541 h 8"/>
                <a:gd name="T36" fmla="*/ 7520 w 19"/>
                <a:gd name="T37" fmla="*/ 7541 h 8"/>
                <a:gd name="T38" fmla="*/ 11280 w 19"/>
                <a:gd name="T39" fmla="*/ 3770 h 8"/>
                <a:gd name="T40" fmla="*/ 18799 w 19"/>
                <a:gd name="T41" fmla="*/ 0 h 8"/>
                <a:gd name="T42" fmla="*/ 30079 w 19"/>
                <a:gd name="T43" fmla="*/ 0 h 8"/>
                <a:gd name="T44" fmla="*/ 33839 w 19"/>
                <a:gd name="T45" fmla="*/ 0 h 8"/>
                <a:gd name="T46" fmla="*/ 41359 w 19"/>
                <a:gd name="T47" fmla="*/ 7541 h 8"/>
                <a:gd name="T48" fmla="*/ 63918 w 19"/>
                <a:gd name="T49" fmla="*/ 3770 h 8"/>
                <a:gd name="T50" fmla="*/ 71438 w 19"/>
                <a:gd name="T51" fmla="*/ 3770 h 8"/>
                <a:gd name="T52" fmla="*/ 71438 w 19"/>
                <a:gd name="T53" fmla="*/ 7541 h 8"/>
                <a:gd name="T54" fmla="*/ 67678 w 19"/>
                <a:gd name="T55" fmla="*/ 18852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"/>
                <a:gd name="T85" fmla="*/ 0 h 8"/>
                <a:gd name="T86" fmla="*/ 19 w 1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" h="8">
                  <a:moveTo>
                    <a:pt x="18" y="5"/>
                  </a:moveTo>
                  <a:cubicBezTo>
                    <a:pt x="16" y="6"/>
                    <a:pt x="15" y="7"/>
                    <a:pt x="14" y="7"/>
                  </a:cubicBezTo>
                  <a:cubicBezTo>
                    <a:pt x="13" y="7"/>
                    <a:pt x="11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9" y="5"/>
                  </a:cubicBezTo>
                  <a:cubicBezTo>
                    <a:pt x="7" y="6"/>
                    <a:pt x="5" y="7"/>
                    <a:pt x="2" y="7"/>
                  </a:cubicBezTo>
                  <a:cubicBezTo>
                    <a:pt x="2" y="7"/>
                    <a:pt x="1" y="8"/>
                    <a:pt x="1" y="7"/>
                  </a:cubicBezTo>
                  <a:cubicBezTo>
                    <a:pt x="1" y="7"/>
                    <a:pt x="2" y="7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5"/>
                    <a:pt x="0" y="6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0" y="5"/>
                    <a:pt x="0" y="4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5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3" y="1"/>
                    <a:pt x="15" y="1"/>
                    <a:pt x="17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4"/>
                    <a:pt x="18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" name="Freeform 547"/>
            <p:cNvSpPr>
              <a:spLocks noChangeArrowheads="1"/>
            </p:cNvSpPr>
            <p:nvPr/>
          </p:nvSpPr>
          <p:spPr bwMode="auto">
            <a:xfrm>
              <a:off x="415925" y="403225"/>
              <a:ext cx="47625" cy="26988"/>
            </a:xfrm>
            <a:custGeom>
              <a:avLst/>
              <a:gdLst>
                <a:gd name="T0" fmla="*/ 36635 w 13"/>
                <a:gd name="T1" fmla="*/ 23133 h 7"/>
                <a:gd name="T2" fmla="*/ 21981 w 13"/>
                <a:gd name="T3" fmla="*/ 26988 h 7"/>
                <a:gd name="T4" fmla="*/ 14654 w 13"/>
                <a:gd name="T5" fmla="*/ 26988 h 7"/>
                <a:gd name="T6" fmla="*/ 14654 w 13"/>
                <a:gd name="T7" fmla="*/ 26988 h 7"/>
                <a:gd name="T8" fmla="*/ 7327 w 13"/>
                <a:gd name="T9" fmla="*/ 19277 h 7"/>
                <a:gd name="T10" fmla="*/ 10990 w 13"/>
                <a:gd name="T11" fmla="*/ 15422 h 7"/>
                <a:gd name="T12" fmla="*/ 3663 w 13"/>
                <a:gd name="T13" fmla="*/ 11566 h 7"/>
                <a:gd name="T14" fmla="*/ 0 w 13"/>
                <a:gd name="T15" fmla="*/ 11566 h 7"/>
                <a:gd name="T16" fmla="*/ 3663 w 13"/>
                <a:gd name="T17" fmla="*/ 11566 h 7"/>
                <a:gd name="T18" fmla="*/ 7327 w 13"/>
                <a:gd name="T19" fmla="*/ 11566 h 7"/>
                <a:gd name="T20" fmla="*/ 10990 w 13"/>
                <a:gd name="T21" fmla="*/ 7711 h 7"/>
                <a:gd name="T22" fmla="*/ 21981 w 13"/>
                <a:gd name="T23" fmla="*/ 3855 h 7"/>
                <a:gd name="T24" fmla="*/ 36635 w 13"/>
                <a:gd name="T25" fmla="*/ 3855 h 7"/>
                <a:gd name="T26" fmla="*/ 43962 w 13"/>
                <a:gd name="T27" fmla="*/ 3855 h 7"/>
                <a:gd name="T28" fmla="*/ 43962 w 13"/>
                <a:gd name="T29" fmla="*/ 7711 h 7"/>
                <a:gd name="T30" fmla="*/ 36635 w 13"/>
                <a:gd name="T31" fmla="*/ 23133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7"/>
                <a:gd name="T50" fmla="*/ 13 w 13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7">
                  <a:moveTo>
                    <a:pt x="10" y="6"/>
                  </a:moveTo>
                  <a:cubicBezTo>
                    <a:pt x="9" y="6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2" y="7"/>
                    <a:pt x="3" y="6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1" y="4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2" y="2"/>
                    <a:pt x="2" y="3"/>
                  </a:cubicBezTo>
                  <a:cubicBezTo>
                    <a:pt x="3" y="2"/>
                    <a:pt x="2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1" y="5"/>
                    <a:pt x="10" y="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1" name="Freeform 548"/>
            <p:cNvSpPr>
              <a:spLocks noChangeArrowheads="1"/>
            </p:cNvSpPr>
            <p:nvPr/>
          </p:nvSpPr>
          <p:spPr bwMode="auto">
            <a:xfrm>
              <a:off x="0" y="282575"/>
              <a:ext cx="7938" cy="4763"/>
            </a:xfrm>
            <a:custGeom>
              <a:avLst/>
              <a:gdLst>
                <a:gd name="T0" fmla="*/ 7938 w 2"/>
                <a:gd name="T1" fmla="*/ 4763 h 1"/>
                <a:gd name="T2" fmla="*/ 3969 w 2"/>
                <a:gd name="T3" fmla="*/ 4763 h 1"/>
                <a:gd name="T4" fmla="*/ 7938 w 2"/>
                <a:gd name="T5" fmla="*/ 4763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2" name="Freeform 550"/>
            <p:cNvSpPr>
              <a:spLocks noChangeArrowheads="1"/>
            </p:cNvSpPr>
            <p:nvPr/>
          </p:nvSpPr>
          <p:spPr bwMode="auto">
            <a:xfrm>
              <a:off x="46038" y="169862"/>
              <a:ext cx="11113" cy="3175"/>
            </a:xfrm>
            <a:custGeom>
              <a:avLst/>
              <a:gdLst>
                <a:gd name="T0" fmla="*/ 7409 w 3"/>
                <a:gd name="T1" fmla="*/ 0 h 1"/>
                <a:gd name="T2" fmla="*/ 7409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2" y="0"/>
                  </a:moveTo>
                  <a:cubicBezTo>
                    <a:pt x="0" y="0"/>
                    <a:pt x="3" y="1"/>
                    <a:pt x="2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" name="Freeform 551"/>
            <p:cNvSpPr>
              <a:spLocks noChangeArrowheads="1"/>
            </p:cNvSpPr>
            <p:nvPr/>
          </p:nvSpPr>
          <p:spPr bwMode="auto">
            <a:xfrm>
              <a:off x="68263" y="153987"/>
              <a:ext cx="4763" cy="1"/>
            </a:xfrm>
            <a:custGeom>
              <a:avLst/>
              <a:gdLst>
                <a:gd name="T0" fmla="*/ 0 w 1"/>
                <a:gd name="T1" fmla="*/ 0 h 1"/>
                <a:gd name="T2" fmla="*/ 4763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4" name="Freeform 560"/>
            <p:cNvSpPr>
              <a:spLocks noChangeArrowheads="1"/>
            </p:cNvSpPr>
            <p:nvPr/>
          </p:nvSpPr>
          <p:spPr bwMode="auto">
            <a:xfrm>
              <a:off x="1681163" y="98425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5" name="Freeform 561"/>
            <p:cNvSpPr>
              <a:spLocks noChangeArrowheads="1"/>
            </p:cNvSpPr>
            <p:nvPr/>
          </p:nvSpPr>
          <p:spPr bwMode="auto">
            <a:xfrm>
              <a:off x="1677988" y="98425"/>
              <a:ext cx="3175" cy="1"/>
            </a:xfrm>
            <a:custGeom>
              <a:avLst/>
              <a:gdLst>
                <a:gd name="T0" fmla="*/ 3175 w 1"/>
                <a:gd name="T1" fmla="*/ 0 h 1"/>
                <a:gd name="T2" fmla="*/ 3175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6" name="Freeform 563"/>
            <p:cNvSpPr>
              <a:spLocks noChangeArrowheads="1"/>
            </p:cNvSpPr>
            <p:nvPr/>
          </p:nvSpPr>
          <p:spPr bwMode="auto">
            <a:xfrm>
              <a:off x="57150" y="3175"/>
              <a:ext cx="3175" cy="7938"/>
            </a:xfrm>
            <a:custGeom>
              <a:avLst/>
              <a:gdLst>
                <a:gd name="T0" fmla="*/ 0 w 1"/>
                <a:gd name="T1" fmla="*/ 7938 h 2"/>
                <a:gd name="T2" fmla="*/ 0 w 1"/>
                <a:gd name="T3" fmla="*/ 7938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2"/>
                  </a:moveTo>
                  <a:cubicBezTo>
                    <a:pt x="1" y="0"/>
                    <a:pt x="0" y="2"/>
                    <a:pt x="0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" name="Freeform 564"/>
            <p:cNvSpPr>
              <a:spLocks noChangeArrowheads="1"/>
            </p:cNvSpPr>
            <p:nvPr/>
          </p:nvSpPr>
          <p:spPr bwMode="auto">
            <a:xfrm>
              <a:off x="53975" y="317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8" name="Freeform 568"/>
            <p:cNvSpPr>
              <a:spLocks noChangeArrowheads="1"/>
            </p:cNvSpPr>
            <p:nvPr/>
          </p:nvSpPr>
          <p:spPr bwMode="auto">
            <a:xfrm>
              <a:off x="57150" y="0"/>
              <a:ext cx="7938" cy="3175"/>
            </a:xfrm>
            <a:custGeom>
              <a:avLst/>
              <a:gdLst>
                <a:gd name="T0" fmla="*/ 3969 w 2"/>
                <a:gd name="T1" fmla="*/ 0 h 1"/>
                <a:gd name="T2" fmla="*/ 7938 w 2"/>
                <a:gd name="T3" fmla="*/ 3175 h 1"/>
                <a:gd name="T4" fmla="*/ 3969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9" name="Freeform 575"/>
            <p:cNvSpPr>
              <a:spLocks noChangeArrowheads="1"/>
            </p:cNvSpPr>
            <p:nvPr/>
          </p:nvSpPr>
          <p:spPr bwMode="auto">
            <a:xfrm>
              <a:off x="68263" y="3175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0" name="Freeform 578"/>
            <p:cNvSpPr>
              <a:spLocks noChangeArrowheads="1"/>
            </p:cNvSpPr>
            <p:nvPr/>
          </p:nvSpPr>
          <p:spPr bwMode="auto">
            <a:xfrm>
              <a:off x="84138" y="233362"/>
              <a:ext cx="41275" cy="7938"/>
            </a:xfrm>
            <a:custGeom>
              <a:avLst/>
              <a:gdLst>
                <a:gd name="T0" fmla="*/ 15009 w 11"/>
                <a:gd name="T1" fmla="*/ 0 h 2"/>
                <a:gd name="T2" fmla="*/ 15009 w 11"/>
                <a:gd name="T3" fmla="*/ 0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4" y="0"/>
                  </a:moveTo>
                  <a:cubicBezTo>
                    <a:pt x="0" y="2"/>
                    <a:pt x="11" y="1"/>
                    <a:pt x="4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1" name="Freeform 579"/>
            <p:cNvSpPr>
              <a:spLocks noChangeArrowheads="1"/>
            </p:cNvSpPr>
            <p:nvPr/>
          </p:nvSpPr>
          <p:spPr bwMode="auto">
            <a:xfrm>
              <a:off x="106363" y="230187"/>
              <a:ext cx="11113" cy="7938"/>
            </a:xfrm>
            <a:custGeom>
              <a:avLst/>
              <a:gdLst>
                <a:gd name="T0" fmla="*/ 11113 w 3"/>
                <a:gd name="T1" fmla="*/ 3969 h 2"/>
                <a:gd name="T2" fmla="*/ 0 w 3"/>
                <a:gd name="T3" fmla="*/ 0 h 2"/>
                <a:gd name="T4" fmla="*/ 11113 w 3"/>
                <a:gd name="T5" fmla="*/ 3969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3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2"/>
                    <a:pt x="1" y="2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2" name="Freeform 580"/>
            <p:cNvSpPr>
              <a:spLocks noChangeArrowheads="1"/>
            </p:cNvSpPr>
            <p:nvPr/>
          </p:nvSpPr>
          <p:spPr bwMode="auto">
            <a:xfrm>
              <a:off x="128588" y="230187"/>
              <a:ext cx="490538" cy="19050"/>
            </a:xfrm>
            <a:custGeom>
              <a:avLst/>
              <a:gdLst>
                <a:gd name="T0" fmla="*/ 490538 w 130"/>
                <a:gd name="T1" fmla="*/ 15240 h 5"/>
                <a:gd name="T2" fmla="*/ 467898 w 130"/>
                <a:gd name="T3" fmla="*/ 11430 h 5"/>
                <a:gd name="T4" fmla="*/ 441484 w 130"/>
                <a:gd name="T5" fmla="*/ 3810 h 5"/>
                <a:gd name="T6" fmla="*/ 388657 w 130"/>
                <a:gd name="T7" fmla="*/ 3810 h 5"/>
                <a:gd name="T8" fmla="*/ 343377 w 130"/>
                <a:gd name="T9" fmla="*/ 7620 h 5"/>
                <a:gd name="T10" fmla="*/ 347150 w 130"/>
                <a:gd name="T11" fmla="*/ 7620 h 5"/>
                <a:gd name="T12" fmla="*/ 211309 w 130"/>
                <a:gd name="T13" fmla="*/ 7620 h 5"/>
                <a:gd name="T14" fmla="*/ 241496 w 130"/>
                <a:gd name="T15" fmla="*/ 3810 h 5"/>
                <a:gd name="T16" fmla="*/ 184895 w 130"/>
                <a:gd name="T17" fmla="*/ 3810 h 5"/>
                <a:gd name="T18" fmla="*/ 184895 w 130"/>
                <a:gd name="T19" fmla="*/ 11430 h 5"/>
                <a:gd name="T20" fmla="*/ 124521 w 130"/>
                <a:gd name="T21" fmla="*/ 7620 h 5"/>
                <a:gd name="T22" fmla="*/ 132068 w 130"/>
                <a:gd name="T23" fmla="*/ 11430 h 5"/>
                <a:gd name="T24" fmla="*/ 0 w 130"/>
                <a:gd name="T25" fmla="*/ 11430 h 5"/>
                <a:gd name="T26" fmla="*/ 490538 w 130"/>
                <a:gd name="T27" fmla="*/ 1524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5"/>
                <a:gd name="T44" fmla="*/ 130 w 130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5">
                  <a:moveTo>
                    <a:pt x="130" y="4"/>
                  </a:moveTo>
                  <a:cubicBezTo>
                    <a:pt x="128" y="3"/>
                    <a:pt x="124" y="1"/>
                    <a:pt x="124" y="3"/>
                  </a:cubicBezTo>
                  <a:cubicBezTo>
                    <a:pt x="122" y="4"/>
                    <a:pt x="118" y="1"/>
                    <a:pt x="117" y="1"/>
                  </a:cubicBezTo>
                  <a:cubicBezTo>
                    <a:pt x="121" y="4"/>
                    <a:pt x="102" y="1"/>
                    <a:pt x="103" y="1"/>
                  </a:cubicBezTo>
                  <a:cubicBezTo>
                    <a:pt x="110" y="5"/>
                    <a:pt x="93" y="1"/>
                    <a:pt x="91" y="2"/>
                  </a:cubicBezTo>
                  <a:cubicBezTo>
                    <a:pt x="92" y="3"/>
                    <a:pt x="92" y="3"/>
                    <a:pt x="92" y="2"/>
                  </a:cubicBezTo>
                  <a:cubicBezTo>
                    <a:pt x="89" y="2"/>
                    <a:pt x="56" y="2"/>
                    <a:pt x="56" y="2"/>
                  </a:cubicBezTo>
                  <a:cubicBezTo>
                    <a:pt x="57" y="1"/>
                    <a:pt x="65" y="1"/>
                    <a:pt x="64" y="1"/>
                  </a:cubicBezTo>
                  <a:cubicBezTo>
                    <a:pt x="62" y="1"/>
                    <a:pt x="51" y="1"/>
                    <a:pt x="49" y="1"/>
                  </a:cubicBezTo>
                  <a:cubicBezTo>
                    <a:pt x="48" y="1"/>
                    <a:pt x="51" y="3"/>
                    <a:pt x="49" y="3"/>
                  </a:cubicBezTo>
                  <a:cubicBezTo>
                    <a:pt x="46" y="3"/>
                    <a:pt x="36" y="0"/>
                    <a:pt x="33" y="2"/>
                  </a:cubicBezTo>
                  <a:cubicBezTo>
                    <a:pt x="35" y="1"/>
                    <a:pt x="36" y="2"/>
                    <a:pt x="35" y="3"/>
                  </a:cubicBezTo>
                  <a:cubicBezTo>
                    <a:pt x="28" y="1"/>
                    <a:pt x="4" y="2"/>
                    <a:pt x="0" y="3"/>
                  </a:cubicBezTo>
                  <a:cubicBezTo>
                    <a:pt x="43" y="5"/>
                    <a:pt x="87" y="4"/>
                    <a:pt x="130" y="4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3" name="Freeform 582"/>
            <p:cNvSpPr>
              <a:spLocks noChangeArrowheads="1"/>
            </p:cNvSpPr>
            <p:nvPr/>
          </p:nvSpPr>
          <p:spPr bwMode="auto">
            <a:xfrm>
              <a:off x="136525" y="230187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4" name="Freeform 583"/>
            <p:cNvSpPr>
              <a:spLocks noChangeArrowheads="1"/>
            </p:cNvSpPr>
            <p:nvPr/>
          </p:nvSpPr>
          <p:spPr bwMode="auto">
            <a:xfrm>
              <a:off x="144463" y="23018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5" name="Freeform 584"/>
            <p:cNvSpPr>
              <a:spLocks noChangeArrowheads="1"/>
            </p:cNvSpPr>
            <p:nvPr/>
          </p:nvSpPr>
          <p:spPr bwMode="auto">
            <a:xfrm>
              <a:off x="144463" y="225425"/>
              <a:ext cx="3175" cy="4763"/>
            </a:xfrm>
            <a:custGeom>
              <a:avLst/>
              <a:gdLst>
                <a:gd name="T0" fmla="*/ 0 w 1"/>
                <a:gd name="T1" fmla="*/ 4763 h 1"/>
                <a:gd name="T2" fmla="*/ 3175 w 1"/>
                <a:gd name="T3" fmla="*/ 4763 h 1"/>
                <a:gd name="T4" fmla="*/ 0 w 1"/>
                <a:gd name="T5" fmla="*/ 4763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6" name="Freeform 585"/>
            <p:cNvSpPr>
              <a:spLocks noChangeArrowheads="1"/>
            </p:cNvSpPr>
            <p:nvPr/>
          </p:nvSpPr>
          <p:spPr bwMode="auto">
            <a:xfrm>
              <a:off x="144463" y="230187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7" name="Freeform 586"/>
            <p:cNvSpPr>
              <a:spLocks noChangeArrowheads="1"/>
            </p:cNvSpPr>
            <p:nvPr/>
          </p:nvSpPr>
          <p:spPr bwMode="auto">
            <a:xfrm>
              <a:off x="139700" y="225425"/>
              <a:ext cx="7938" cy="4763"/>
            </a:xfrm>
            <a:custGeom>
              <a:avLst/>
              <a:gdLst>
                <a:gd name="T0" fmla="*/ 3969 w 2"/>
                <a:gd name="T1" fmla="*/ 0 h 1"/>
                <a:gd name="T2" fmla="*/ 3969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0" y="1"/>
                    <a:pt x="2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8" name="Freeform 588"/>
            <p:cNvSpPr>
              <a:spLocks noChangeArrowheads="1"/>
            </p:cNvSpPr>
            <p:nvPr/>
          </p:nvSpPr>
          <p:spPr bwMode="auto">
            <a:xfrm>
              <a:off x="147638" y="230187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9" name="Freeform 589"/>
            <p:cNvSpPr>
              <a:spLocks noChangeArrowheads="1"/>
            </p:cNvSpPr>
            <p:nvPr/>
          </p:nvSpPr>
          <p:spPr bwMode="auto">
            <a:xfrm>
              <a:off x="166688" y="230187"/>
              <a:ext cx="11113" cy="3175"/>
            </a:xfrm>
            <a:custGeom>
              <a:avLst/>
              <a:gdLst>
                <a:gd name="T0" fmla="*/ 0 w 3"/>
                <a:gd name="T1" fmla="*/ 3175 h 1"/>
                <a:gd name="T2" fmla="*/ 0 w 3"/>
                <a:gd name="T3" fmla="*/ 3175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1"/>
                  </a:moveTo>
                  <a:cubicBezTo>
                    <a:pt x="1" y="0"/>
                    <a:pt x="3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0" name="Freeform 591"/>
            <p:cNvSpPr>
              <a:spLocks noChangeArrowheads="1"/>
            </p:cNvSpPr>
            <p:nvPr/>
          </p:nvSpPr>
          <p:spPr bwMode="auto">
            <a:xfrm>
              <a:off x="185738" y="233362"/>
              <a:ext cx="7938" cy="4763"/>
            </a:xfrm>
            <a:custGeom>
              <a:avLst/>
              <a:gdLst>
                <a:gd name="T0" fmla="*/ 7938 w 2"/>
                <a:gd name="T1" fmla="*/ 0 h 1"/>
                <a:gd name="T2" fmla="*/ 0 w 2"/>
                <a:gd name="T3" fmla="*/ 0 h 1"/>
                <a:gd name="T4" fmla="*/ 7938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1" name="Freeform 592"/>
            <p:cNvSpPr>
              <a:spLocks noChangeArrowheads="1"/>
            </p:cNvSpPr>
            <p:nvPr/>
          </p:nvSpPr>
          <p:spPr bwMode="auto">
            <a:xfrm>
              <a:off x="193675" y="222250"/>
              <a:ext cx="6350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2" name="Freeform 593"/>
            <p:cNvSpPr>
              <a:spLocks noChangeArrowheads="1"/>
            </p:cNvSpPr>
            <p:nvPr/>
          </p:nvSpPr>
          <p:spPr bwMode="auto">
            <a:xfrm>
              <a:off x="193675" y="225425"/>
              <a:ext cx="14288" cy="15875"/>
            </a:xfrm>
            <a:custGeom>
              <a:avLst/>
              <a:gdLst>
                <a:gd name="T0" fmla="*/ 14288 w 4"/>
                <a:gd name="T1" fmla="*/ 7938 h 4"/>
                <a:gd name="T2" fmla="*/ 14288 w 4"/>
                <a:gd name="T3" fmla="*/ 7938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2"/>
                  </a:moveTo>
                  <a:cubicBezTo>
                    <a:pt x="0" y="0"/>
                    <a:pt x="1" y="4"/>
                    <a:pt x="4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3" name="Freeform 594"/>
            <p:cNvSpPr>
              <a:spLocks noChangeArrowheads="1"/>
            </p:cNvSpPr>
            <p:nvPr/>
          </p:nvSpPr>
          <p:spPr bwMode="auto">
            <a:xfrm>
              <a:off x="211138" y="233362"/>
              <a:ext cx="15875" cy="4763"/>
            </a:xfrm>
            <a:custGeom>
              <a:avLst/>
              <a:gdLst>
                <a:gd name="T0" fmla="*/ 0 w 4"/>
                <a:gd name="T1" fmla="*/ 0 h 1"/>
                <a:gd name="T2" fmla="*/ 15875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0"/>
                  </a:moveTo>
                  <a:cubicBezTo>
                    <a:pt x="0" y="0"/>
                    <a:pt x="3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4" name="Freeform 595"/>
            <p:cNvSpPr>
              <a:spLocks noChangeArrowheads="1"/>
            </p:cNvSpPr>
            <p:nvPr/>
          </p:nvSpPr>
          <p:spPr bwMode="auto">
            <a:xfrm>
              <a:off x="227013" y="233362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7938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1" y="1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5" name="Freeform 596"/>
            <p:cNvSpPr>
              <a:spLocks noChangeArrowheads="1"/>
            </p:cNvSpPr>
            <p:nvPr/>
          </p:nvSpPr>
          <p:spPr bwMode="auto">
            <a:xfrm>
              <a:off x="238125" y="238125"/>
              <a:ext cx="11113" cy="1"/>
            </a:xfrm>
            <a:custGeom>
              <a:avLst/>
              <a:gdLst>
                <a:gd name="T0" fmla="*/ 11113 w 3"/>
                <a:gd name="T1" fmla="*/ 0 h 1"/>
                <a:gd name="T2" fmla="*/ 0 w 3"/>
                <a:gd name="T3" fmla="*/ 0 h 1"/>
                <a:gd name="T4" fmla="*/ 11113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6" name="Freeform 598"/>
            <p:cNvSpPr>
              <a:spLocks noChangeArrowheads="1"/>
            </p:cNvSpPr>
            <p:nvPr/>
          </p:nvSpPr>
          <p:spPr bwMode="auto">
            <a:xfrm>
              <a:off x="314325" y="222250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7" name="Freeform 599"/>
            <p:cNvSpPr>
              <a:spLocks noChangeArrowheads="1"/>
            </p:cNvSpPr>
            <p:nvPr/>
          </p:nvSpPr>
          <p:spPr bwMode="auto">
            <a:xfrm>
              <a:off x="344488" y="222250"/>
              <a:ext cx="3175" cy="3175"/>
            </a:xfrm>
            <a:custGeom>
              <a:avLst/>
              <a:gdLst>
                <a:gd name="T0" fmla="*/ 3175 w 1"/>
                <a:gd name="T1" fmla="*/ 0 h 1"/>
                <a:gd name="T2" fmla="*/ 0 w 1"/>
                <a:gd name="T3" fmla="*/ 0 h 1"/>
                <a:gd name="T4" fmla="*/ 3175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8" name="Freeform 600"/>
            <p:cNvSpPr>
              <a:spLocks noChangeArrowheads="1"/>
            </p:cNvSpPr>
            <p:nvPr/>
          </p:nvSpPr>
          <p:spPr bwMode="auto">
            <a:xfrm>
              <a:off x="411163" y="219075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9" name="Freeform 601"/>
            <p:cNvSpPr>
              <a:spLocks noChangeArrowheads="1"/>
            </p:cNvSpPr>
            <p:nvPr/>
          </p:nvSpPr>
          <p:spPr bwMode="auto">
            <a:xfrm>
              <a:off x="422275" y="225425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1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" name="Freeform 602"/>
            <p:cNvSpPr>
              <a:spLocks noChangeArrowheads="1"/>
            </p:cNvSpPr>
            <p:nvPr/>
          </p:nvSpPr>
          <p:spPr bwMode="auto">
            <a:xfrm>
              <a:off x="457200" y="230187"/>
              <a:ext cx="3175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1" name="Freeform 603"/>
            <p:cNvSpPr>
              <a:spLocks noChangeArrowheads="1"/>
            </p:cNvSpPr>
            <p:nvPr/>
          </p:nvSpPr>
          <p:spPr bwMode="auto">
            <a:xfrm>
              <a:off x="460375" y="222250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2" name="Freeform 604"/>
            <p:cNvSpPr>
              <a:spLocks noChangeArrowheads="1"/>
            </p:cNvSpPr>
            <p:nvPr/>
          </p:nvSpPr>
          <p:spPr bwMode="auto">
            <a:xfrm>
              <a:off x="460375" y="207962"/>
              <a:ext cx="15875" cy="17463"/>
            </a:xfrm>
            <a:custGeom>
              <a:avLst/>
              <a:gdLst>
                <a:gd name="T0" fmla="*/ 0 w 4"/>
                <a:gd name="T1" fmla="*/ 10478 h 5"/>
                <a:gd name="T2" fmla="*/ 0 w 4"/>
                <a:gd name="T3" fmla="*/ 10478 h 5"/>
                <a:gd name="T4" fmla="*/ 0 60000 65536"/>
                <a:gd name="T5" fmla="*/ 0 60000 65536"/>
                <a:gd name="T6" fmla="*/ 0 w 4"/>
                <a:gd name="T7" fmla="*/ 0 h 5"/>
                <a:gd name="T8" fmla="*/ 4 w 4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5">
                  <a:moveTo>
                    <a:pt x="0" y="3"/>
                  </a:moveTo>
                  <a:cubicBezTo>
                    <a:pt x="4" y="5"/>
                    <a:pt x="0" y="0"/>
                    <a:pt x="0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3" name="Freeform 605"/>
            <p:cNvSpPr>
              <a:spLocks noChangeArrowheads="1"/>
            </p:cNvSpPr>
            <p:nvPr/>
          </p:nvSpPr>
          <p:spPr bwMode="auto">
            <a:xfrm>
              <a:off x="528638" y="222250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4" name="Freeform 606"/>
            <p:cNvSpPr>
              <a:spLocks noChangeArrowheads="1"/>
            </p:cNvSpPr>
            <p:nvPr/>
          </p:nvSpPr>
          <p:spPr bwMode="auto">
            <a:xfrm>
              <a:off x="608013" y="233362"/>
              <a:ext cx="6350" cy="4763"/>
            </a:xfrm>
            <a:custGeom>
              <a:avLst/>
              <a:gdLst>
                <a:gd name="T0" fmla="*/ 6350 w 2"/>
                <a:gd name="T1" fmla="*/ 4763 h 1"/>
                <a:gd name="T2" fmla="*/ 6350 w 2"/>
                <a:gd name="T3" fmla="*/ 4763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1"/>
                  </a:moveTo>
                  <a:cubicBezTo>
                    <a:pt x="2" y="1"/>
                    <a:pt x="0" y="0"/>
                    <a:pt x="2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5" name="Freeform 607"/>
            <p:cNvSpPr>
              <a:spLocks noChangeArrowheads="1"/>
            </p:cNvSpPr>
            <p:nvPr/>
          </p:nvSpPr>
          <p:spPr bwMode="auto">
            <a:xfrm>
              <a:off x="622300" y="230187"/>
              <a:ext cx="101600" cy="14288"/>
            </a:xfrm>
            <a:custGeom>
              <a:avLst/>
              <a:gdLst>
                <a:gd name="T0" fmla="*/ 101600 w 27"/>
                <a:gd name="T1" fmla="*/ 14288 h 4"/>
                <a:gd name="T2" fmla="*/ 41393 w 27"/>
                <a:gd name="T3" fmla="*/ 14288 h 4"/>
                <a:gd name="T4" fmla="*/ 0 w 27"/>
                <a:gd name="T5" fmla="*/ 14288 h 4"/>
                <a:gd name="T6" fmla="*/ 101600 w 27"/>
                <a:gd name="T7" fmla="*/ 14288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4"/>
                <a:gd name="T14" fmla="*/ 27 w 2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4">
                  <a:moveTo>
                    <a:pt x="27" y="4"/>
                  </a:moveTo>
                  <a:cubicBezTo>
                    <a:pt x="27" y="2"/>
                    <a:pt x="11" y="3"/>
                    <a:pt x="11" y="4"/>
                  </a:cubicBezTo>
                  <a:cubicBezTo>
                    <a:pt x="8" y="3"/>
                    <a:pt x="0" y="0"/>
                    <a:pt x="0" y="4"/>
                  </a:cubicBezTo>
                  <a:cubicBezTo>
                    <a:pt x="9" y="4"/>
                    <a:pt x="18" y="4"/>
                    <a:pt x="27" y="4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6" name="Freeform 608"/>
            <p:cNvSpPr>
              <a:spLocks noChangeArrowheads="1"/>
            </p:cNvSpPr>
            <p:nvPr/>
          </p:nvSpPr>
          <p:spPr bwMode="auto">
            <a:xfrm>
              <a:off x="627063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7" name="Freeform 609"/>
            <p:cNvSpPr>
              <a:spLocks noChangeArrowheads="1"/>
            </p:cNvSpPr>
            <p:nvPr/>
          </p:nvSpPr>
          <p:spPr bwMode="auto">
            <a:xfrm>
              <a:off x="630238" y="219075"/>
              <a:ext cx="14288" cy="3175"/>
            </a:xfrm>
            <a:custGeom>
              <a:avLst/>
              <a:gdLst>
                <a:gd name="T0" fmla="*/ 7144 w 4"/>
                <a:gd name="T1" fmla="*/ 0 h 1"/>
                <a:gd name="T2" fmla="*/ 7144 w 4"/>
                <a:gd name="T3" fmla="*/ 0 h 1"/>
                <a:gd name="T4" fmla="*/ 0 60000 65536"/>
                <a:gd name="T5" fmla="*/ 0 60000 65536"/>
                <a:gd name="T6" fmla="*/ 0 w 4"/>
                <a:gd name="T7" fmla="*/ 0 h 1"/>
                <a:gd name="T8" fmla="*/ 4 w 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">
                  <a:moveTo>
                    <a:pt x="2" y="0"/>
                  </a:moveTo>
                  <a:cubicBezTo>
                    <a:pt x="0" y="1"/>
                    <a:pt x="4" y="0"/>
                    <a:pt x="2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8" name="Freeform 610"/>
            <p:cNvSpPr>
              <a:spLocks noChangeArrowheads="1"/>
            </p:cNvSpPr>
            <p:nvPr/>
          </p:nvSpPr>
          <p:spPr bwMode="auto">
            <a:xfrm>
              <a:off x="660400" y="214312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9" name="Freeform 611"/>
            <p:cNvSpPr>
              <a:spLocks noChangeArrowheads="1"/>
            </p:cNvSpPr>
            <p:nvPr/>
          </p:nvSpPr>
          <p:spPr bwMode="auto">
            <a:xfrm>
              <a:off x="660400" y="2254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0" name="Freeform 612"/>
            <p:cNvSpPr>
              <a:spLocks noChangeArrowheads="1"/>
            </p:cNvSpPr>
            <p:nvPr/>
          </p:nvSpPr>
          <p:spPr bwMode="auto">
            <a:xfrm>
              <a:off x="728663" y="225425"/>
              <a:ext cx="3175" cy="1"/>
            </a:xfrm>
            <a:custGeom>
              <a:avLst/>
              <a:gdLst>
                <a:gd name="T0" fmla="*/ 3175 w 1"/>
                <a:gd name="T1" fmla="*/ 0 h 1"/>
                <a:gd name="T2" fmla="*/ 3175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1" name="Freeform 613"/>
            <p:cNvSpPr>
              <a:spLocks noChangeArrowheads="1"/>
            </p:cNvSpPr>
            <p:nvPr/>
          </p:nvSpPr>
          <p:spPr bwMode="auto">
            <a:xfrm>
              <a:off x="735013" y="233362"/>
              <a:ext cx="125413" cy="22225"/>
            </a:xfrm>
            <a:custGeom>
              <a:avLst/>
              <a:gdLst>
                <a:gd name="T0" fmla="*/ 117812 w 33"/>
                <a:gd name="T1" fmla="*/ 11113 h 6"/>
                <a:gd name="T2" fmla="*/ 91209 w 33"/>
                <a:gd name="T3" fmla="*/ 0 h 6"/>
                <a:gd name="T4" fmla="*/ 76008 w 33"/>
                <a:gd name="T5" fmla="*/ 0 h 6"/>
                <a:gd name="T6" fmla="*/ 49405 w 33"/>
                <a:gd name="T7" fmla="*/ 0 h 6"/>
                <a:gd name="T8" fmla="*/ 38004 w 33"/>
                <a:gd name="T9" fmla="*/ 0 h 6"/>
                <a:gd name="T10" fmla="*/ 53206 w 33"/>
                <a:gd name="T11" fmla="*/ 11113 h 6"/>
                <a:gd name="T12" fmla="*/ 30403 w 33"/>
                <a:gd name="T13" fmla="*/ 3704 h 6"/>
                <a:gd name="T14" fmla="*/ 38004 w 33"/>
                <a:gd name="T15" fmla="*/ 11113 h 6"/>
                <a:gd name="T16" fmla="*/ 26603 w 33"/>
                <a:gd name="T17" fmla="*/ 3704 h 6"/>
                <a:gd name="T18" fmla="*/ 3800 w 33"/>
                <a:gd name="T19" fmla="*/ 11113 h 6"/>
                <a:gd name="T20" fmla="*/ 117812 w 33"/>
                <a:gd name="T21" fmla="*/ 1111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6"/>
                <a:gd name="T35" fmla="*/ 33 w 3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6">
                  <a:moveTo>
                    <a:pt x="31" y="3"/>
                  </a:moveTo>
                  <a:cubicBezTo>
                    <a:pt x="33" y="4"/>
                    <a:pt x="24" y="0"/>
                    <a:pt x="24" y="0"/>
                  </a:cubicBezTo>
                  <a:cubicBezTo>
                    <a:pt x="22" y="2"/>
                    <a:pt x="22" y="2"/>
                    <a:pt x="20" y="0"/>
                  </a:cubicBezTo>
                  <a:cubicBezTo>
                    <a:pt x="18" y="0"/>
                    <a:pt x="15" y="0"/>
                    <a:pt x="13" y="0"/>
                  </a:cubicBezTo>
                  <a:cubicBezTo>
                    <a:pt x="17" y="0"/>
                    <a:pt x="27" y="6"/>
                    <a:pt x="10" y="0"/>
                  </a:cubicBezTo>
                  <a:cubicBezTo>
                    <a:pt x="12" y="0"/>
                    <a:pt x="13" y="2"/>
                    <a:pt x="14" y="3"/>
                  </a:cubicBezTo>
                  <a:cubicBezTo>
                    <a:pt x="12" y="3"/>
                    <a:pt x="10" y="2"/>
                    <a:pt x="8" y="1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0"/>
                    <a:pt x="0" y="1"/>
                    <a:pt x="1" y="3"/>
                  </a:cubicBezTo>
                  <a:cubicBezTo>
                    <a:pt x="10" y="3"/>
                    <a:pt x="22" y="4"/>
                    <a:pt x="31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2" name="Freeform 614"/>
            <p:cNvSpPr>
              <a:spLocks noChangeArrowheads="1"/>
            </p:cNvSpPr>
            <p:nvPr/>
          </p:nvSpPr>
          <p:spPr bwMode="auto">
            <a:xfrm>
              <a:off x="769938" y="230187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3" name="Freeform 615"/>
            <p:cNvSpPr>
              <a:spLocks noChangeArrowheads="1"/>
            </p:cNvSpPr>
            <p:nvPr/>
          </p:nvSpPr>
          <p:spPr bwMode="auto">
            <a:xfrm>
              <a:off x="773113" y="2254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4" name="Freeform 616"/>
            <p:cNvSpPr>
              <a:spLocks noChangeArrowheads="1"/>
            </p:cNvSpPr>
            <p:nvPr/>
          </p:nvSpPr>
          <p:spPr bwMode="auto">
            <a:xfrm>
              <a:off x="811213" y="238125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5" name="Freeform 617"/>
            <p:cNvSpPr>
              <a:spLocks noChangeArrowheads="1"/>
            </p:cNvSpPr>
            <p:nvPr/>
          </p:nvSpPr>
          <p:spPr bwMode="auto">
            <a:xfrm>
              <a:off x="822325" y="225425"/>
              <a:ext cx="11113" cy="4763"/>
            </a:xfrm>
            <a:custGeom>
              <a:avLst/>
              <a:gdLst>
                <a:gd name="T0" fmla="*/ 11113 w 3"/>
                <a:gd name="T1" fmla="*/ 4763 h 1"/>
                <a:gd name="T2" fmla="*/ 11113 w 3"/>
                <a:gd name="T3" fmla="*/ 4763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1"/>
                  </a:moveTo>
                  <a:cubicBezTo>
                    <a:pt x="0" y="0"/>
                    <a:pt x="3" y="1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6" name="Freeform 618"/>
            <p:cNvSpPr>
              <a:spLocks noChangeArrowheads="1"/>
            </p:cNvSpPr>
            <p:nvPr/>
          </p:nvSpPr>
          <p:spPr bwMode="auto">
            <a:xfrm>
              <a:off x="844550" y="233362"/>
              <a:ext cx="15875" cy="7938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cubicBezTo>
                    <a:pt x="4" y="2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7" name="Freeform 619"/>
            <p:cNvSpPr>
              <a:spLocks noChangeArrowheads="1"/>
            </p:cNvSpPr>
            <p:nvPr/>
          </p:nvSpPr>
          <p:spPr bwMode="auto">
            <a:xfrm>
              <a:off x="879475" y="214312"/>
              <a:ext cx="19050" cy="7938"/>
            </a:xfrm>
            <a:custGeom>
              <a:avLst/>
              <a:gdLst>
                <a:gd name="T0" fmla="*/ 11430 w 5"/>
                <a:gd name="T1" fmla="*/ 0 h 2"/>
                <a:gd name="T2" fmla="*/ 3810 w 5"/>
                <a:gd name="T3" fmla="*/ 7938 h 2"/>
                <a:gd name="T4" fmla="*/ 15240 w 5"/>
                <a:gd name="T5" fmla="*/ 7938 h 2"/>
                <a:gd name="T6" fmla="*/ 11430 w 5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"/>
                <a:gd name="T14" fmla="*/ 5 w 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">
                  <a:moveTo>
                    <a:pt x="3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4" y="2"/>
                    <a:pt x="4" y="2"/>
                  </a:cubicBezTo>
                  <a:cubicBezTo>
                    <a:pt x="5" y="0"/>
                    <a:pt x="4" y="1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8" name="Freeform 620"/>
            <p:cNvSpPr>
              <a:spLocks noChangeArrowheads="1"/>
            </p:cNvSpPr>
            <p:nvPr/>
          </p:nvSpPr>
          <p:spPr bwMode="auto">
            <a:xfrm>
              <a:off x="885825" y="225425"/>
              <a:ext cx="12700" cy="1"/>
            </a:xfrm>
            <a:custGeom>
              <a:avLst/>
              <a:gdLst>
                <a:gd name="T0" fmla="*/ 12700 w 3"/>
                <a:gd name="T1" fmla="*/ 0 h 1"/>
                <a:gd name="T2" fmla="*/ 1270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0" y="0"/>
                    <a:pt x="2" y="0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9" name="Freeform 621"/>
            <p:cNvSpPr>
              <a:spLocks noChangeArrowheads="1"/>
            </p:cNvSpPr>
            <p:nvPr/>
          </p:nvSpPr>
          <p:spPr bwMode="auto">
            <a:xfrm>
              <a:off x="890588" y="233362"/>
              <a:ext cx="11113" cy="7938"/>
            </a:xfrm>
            <a:custGeom>
              <a:avLst/>
              <a:gdLst>
                <a:gd name="T0" fmla="*/ 11113 w 3"/>
                <a:gd name="T1" fmla="*/ 3969 h 2"/>
                <a:gd name="T2" fmla="*/ 11113 w 3"/>
                <a:gd name="T3" fmla="*/ 3969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1"/>
                  </a:moveTo>
                  <a:cubicBezTo>
                    <a:pt x="2" y="0"/>
                    <a:pt x="0" y="2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0" name="Freeform 622"/>
            <p:cNvSpPr>
              <a:spLocks noChangeArrowheads="1"/>
            </p:cNvSpPr>
            <p:nvPr/>
          </p:nvSpPr>
          <p:spPr bwMode="auto">
            <a:xfrm>
              <a:off x="893763" y="222250"/>
              <a:ext cx="4763" cy="1"/>
            </a:xfrm>
            <a:custGeom>
              <a:avLst/>
              <a:gdLst>
                <a:gd name="T0" fmla="*/ 4763 w 1"/>
                <a:gd name="T1" fmla="*/ 0 h 1"/>
                <a:gd name="T2" fmla="*/ 4763 w 1"/>
                <a:gd name="T3" fmla="*/ 0 h 1"/>
                <a:gd name="T4" fmla="*/ 4763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1" name="Freeform 623"/>
            <p:cNvSpPr>
              <a:spLocks noChangeArrowheads="1"/>
            </p:cNvSpPr>
            <p:nvPr/>
          </p:nvSpPr>
          <p:spPr bwMode="auto">
            <a:xfrm>
              <a:off x="901700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2" name="Freeform 624"/>
            <p:cNvSpPr>
              <a:spLocks noChangeArrowheads="1"/>
            </p:cNvSpPr>
            <p:nvPr/>
          </p:nvSpPr>
          <p:spPr bwMode="auto">
            <a:xfrm>
              <a:off x="1033463" y="214312"/>
              <a:ext cx="7938" cy="4763"/>
            </a:xfrm>
            <a:custGeom>
              <a:avLst/>
              <a:gdLst>
                <a:gd name="T0" fmla="*/ 0 w 2"/>
                <a:gd name="T1" fmla="*/ 4763 h 1"/>
                <a:gd name="T2" fmla="*/ 0 w 2"/>
                <a:gd name="T3" fmla="*/ 4763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2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3" name="Freeform 625"/>
            <p:cNvSpPr>
              <a:spLocks noChangeArrowheads="1"/>
            </p:cNvSpPr>
            <p:nvPr/>
          </p:nvSpPr>
          <p:spPr bwMode="auto">
            <a:xfrm>
              <a:off x="1055688" y="238125"/>
              <a:ext cx="11113" cy="1"/>
            </a:xfrm>
            <a:custGeom>
              <a:avLst/>
              <a:gdLst>
                <a:gd name="T0" fmla="*/ 11113 w 3"/>
                <a:gd name="T1" fmla="*/ 0 h 1"/>
                <a:gd name="T2" fmla="*/ 11113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3" y="0"/>
                    <a:pt x="0" y="0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4" name="Freeform 626"/>
            <p:cNvSpPr>
              <a:spLocks noChangeArrowheads="1"/>
            </p:cNvSpPr>
            <p:nvPr/>
          </p:nvSpPr>
          <p:spPr bwMode="auto">
            <a:xfrm>
              <a:off x="1077913" y="219075"/>
              <a:ext cx="53975" cy="14288"/>
            </a:xfrm>
            <a:custGeom>
              <a:avLst/>
              <a:gdLst>
                <a:gd name="T0" fmla="*/ 53975 w 14"/>
                <a:gd name="T1" fmla="*/ 7144 h 4"/>
                <a:gd name="T2" fmla="*/ 0 w 14"/>
                <a:gd name="T3" fmla="*/ 7144 h 4"/>
                <a:gd name="T4" fmla="*/ 53975 w 14"/>
                <a:gd name="T5" fmla="*/ 7144 h 4"/>
                <a:gd name="T6" fmla="*/ 0 60000 65536"/>
                <a:gd name="T7" fmla="*/ 0 60000 65536"/>
                <a:gd name="T8" fmla="*/ 0 60000 65536"/>
                <a:gd name="T9" fmla="*/ 0 w 14"/>
                <a:gd name="T10" fmla="*/ 0 h 4"/>
                <a:gd name="T11" fmla="*/ 14 w 1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4">
                  <a:moveTo>
                    <a:pt x="14" y="2"/>
                  </a:moveTo>
                  <a:cubicBezTo>
                    <a:pt x="10" y="1"/>
                    <a:pt x="5" y="0"/>
                    <a:pt x="0" y="2"/>
                  </a:cubicBezTo>
                  <a:cubicBezTo>
                    <a:pt x="3" y="2"/>
                    <a:pt x="11" y="4"/>
                    <a:pt x="14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5" name="Freeform 627"/>
            <p:cNvSpPr>
              <a:spLocks noChangeArrowheads="1"/>
            </p:cNvSpPr>
            <p:nvPr/>
          </p:nvSpPr>
          <p:spPr bwMode="auto">
            <a:xfrm>
              <a:off x="1085850" y="233362"/>
              <a:ext cx="4763" cy="1"/>
            </a:xfrm>
            <a:custGeom>
              <a:avLst/>
              <a:gdLst>
                <a:gd name="T0" fmla="*/ 4763 w 1"/>
                <a:gd name="T1" fmla="*/ 0 h 1"/>
                <a:gd name="T2" fmla="*/ 4763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6" name="Freeform 628"/>
            <p:cNvSpPr>
              <a:spLocks noChangeArrowheads="1"/>
            </p:cNvSpPr>
            <p:nvPr/>
          </p:nvSpPr>
          <p:spPr bwMode="auto">
            <a:xfrm>
              <a:off x="1157288" y="214312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7" name="Freeform 629"/>
            <p:cNvSpPr>
              <a:spLocks noChangeArrowheads="1"/>
            </p:cNvSpPr>
            <p:nvPr/>
          </p:nvSpPr>
          <p:spPr bwMode="auto">
            <a:xfrm>
              <a:off x="1500188" y="287337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8" name="Freeform 631"/>
            <p:cNvSpPr>
              <a:spLocks noChangeArrowheads="1"/>
            </p:cNvSpPr>
            <p:nvPr/>
          </p:nvSpPr>
          <p:spPr bwMode="auto">
            <a:xfrm>
              <a:off x="1601788" y="225425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cubicBezTo>
                    <a:pt x="0" y="2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9" name="Freeform 634"/>
            <p:cNvSpPr>
              <a:spLocks noChangeArrowheads="1"/>
            </p:cNvSpPr>
            <p:nvPr/>
          </p:nvSpPr>
          <p:spPr bwMode="auto">
            <a:xfrm>
              <a:off x="1625600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0" name="Freeform 638"/>
            <p:cNvSpPr>
              <a:spLocks noChangeArrowheads="1"/>
            </p:cNvSpPr>
            <p:nvPr/>
          </p:nvSpPr>
          <p:spPr bwMode="auto">
            <a:xfrm>
              <a:off x="1644650" y="238125"/>
              <a:ext cx="44450" cy="44450"/>
            </a:xfrm>
            <a:custGeom>
              <a:avLst/>
              <a:gdLst>
                <a:gd name="T0" fmla="*/ 0 w 12"/>
                <a:gd name="T1" fmla="*/ 11113 h 12"/>
                <a:gd name="T2" fmla="*/ 29633 w 12"/>
                <a:gd name="T3" fmla="*/ 44450 h 12"/>
                <a:gd name="T4" fmla="*/ 0 w 12"/>
                <a:gd name="T5" fmla="*/ 11113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3"/>
                  </a:moveTo>
                  <a:cubicBezTo>
                    <a:pt x="8" y="5"/>
                    <a:pt x="11" y="5"/>
                    <a:pt x="8" y="12"/>
                  </a:cubicBezTo>
                  <a:cubicBezTo>
                    <a:pt x="10" y="8"/>
                    <a:pt x="12" y="0"/>
                    <a:pt x="0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1" name="Freeform 644"/>
            <p:cNvSpPr>
              <a:spLocks noChangeArrowheads="1"/>
            </p:cNvSpPr>
            <p:nvPr/>
          </p:nvSpPr>
          <p:spPr bwMode="auto">
            <a:xfrm>
              <a:off x="1658938" y="241300"/>
              <a:ext cx="7938" cy="3175"/>
            </a:xfrm>
            <a:custGeom>
              <a:avLst/>
              <a:gdLst>
                <a:gd name="T0" fmla="*/ 3969 w 2"/>
                <a:gd name="T1" fmla="*/ 3175 h 1"/>
                <a:gd name="T2" fmla="*/ 3969 w 2"/>
                <a:gd name="T3" fmla="*/ 3175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1"/>
                  </a:moveTo>
                  <a:cubicBezTo>
                    <a:pt x="2" y="1"/>
                    <a:pt x="0" y="0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2" name="Freeform 646"/>
            <p:cNvSpPr>
              <a:spLocks noChangeArrowheads="1"/>
            </p:cNvSpPr>
            <p:nvPr/>
          </p:nvSpPr>
          <p:spPr bwMode="auto">
            <a:xfrm>
              <a:off x="1662113" y="238125"/>
              <a:ext cx="19050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0"/>
                  </a:moveTo>
                  <a:cubicBezTo>
                    <a:pt x="5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3" name="Freeform 647"/>
            <p:cNvSpPr>
              <a:spLocks noChangeArrowheads="1"/>
            </p:cNvSpPr>
            <p:nvPr/>
          </p:nvSpPr>
          <p:spPr bwMode="auto">
            <a:xfrm>
              <a:off x="1662113" y="142875"/>
              <a:ext cx="4763" cy="7938"/>
            </a:xfrm>
            <a:custGeom>
              <a:avLst/>
              <a:gdLst>
                <a:gd name="T0" fmla="*/ 0 w 1"/>
                <a:gd name="T1" fmla="*/ 7938 h 2"/>
                <a:gd name="T2" fmla="*/ 4763 w 1"/>
                <a:gd name="T3" fmla="*/ 0 h 2"/>
                <a:gd name="T4" fmla="*/ 0 w 1"/>
                <a:gd name="T5" fmla="*/ 7938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4" name="Freeform 649"/>
            <p:cNvSpPr>
              <a:spLocks noChangeArrowheads="1"/>
            </p:cNvSpPr>
            <p:nvPr/>
          </p:nvSpPr>
          <p:spPr bwMode="auto">
            <a:xfrm>
              <a:off x="1662113" y="147637"/>
              <a:ext cx="4763" cy="3175"/>
            </a:xfrm>
            <a:custGeom>
              <a:avLst/>
              <a:gdLst>
                <a:gd name="T0" fmla="*/ 4763 w 1"/>
                <a:gd name="T1" fmla="*/ 3175 h 1"/>
                <a:gd name="T2" fmla="*/ 4763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5" name="Freeform 650"/>
            <p:cNvSpPr>
              <a:spLocks noChangeArrowheads="1"/>
            </p:cNvSpPr>
            <p:nvPr/>
          </p:nvSpPr>
          <p:spPr bwMode="auto">
            <a:xfrm>
              <a:off x="1666875" y="165100"/>
              <a:ext cx="3175" cy="7938"/>
            </a:xfrm>
            <a:custGeom>
              <a:avLst/>
              <a:gdLst>
                <a:gd name="T0" fmla="*/ 3175 w 1"/>
                <a:gd name="T1" fmla="*/ 7938 h 2"/>
                <a:gd name="T2" fmla="*/ 3175 w 1"/>
                <a:gd name="T3" fmla="*/ 7938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0" y="0"/>
                    <a:pt x="0" y="1"/>
                    <a:pt x="1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6" name="Freeform 651"/>
            <p:cNvSpPr>
              <a:spLocks noChangeArrowheads="1"/>
            </p:cNvSpPr>
            <p:nvPr/>
          </p:nvSpPr>
          <p:spPr bwMode="auto">
            <a:xfrm>
              <a:off x="1666875" y="158750"/>
              <a:ext cx="7938" cy="3175"/>
            </a:xfrm>
            <a:custGeom>
              <a:avLst/>
              <a:gdLst>
                <a:gd name="T0" fmla="*/ 0 w 2"/>
                <a:gd name="T1" fmla="*/ 3175 h 1"/>
                <a:gd name="T2" fmla="*/ 0 w 2"/>
                <a:gd name="T3" fmla="*/ 3175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7" name="Freeform 652"/>
            <p:cNvSpPr>
              <a:spLocks noChangeArrowheads="1"/>
            </p:cNvSpPr>
            <p:nvPr/>
          </p:nvSpPr>
          <p:spPr bwMode="auto">
            <a:xfrm>
              <a:off x="1666875" y="169862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8" name="Freeform 653"/>
            <p:cNvSpPr>
              <a:spLocks noChangeArrowheads="1"/>
            </p:cNvSpPr>
            <p:nvPr/>
          </p:nvSpPr>
          <p:spPr bwMode="auto">
            <a:xfrm>
              <a:off x="1666875" y="173037"/>
              <a:ext cx="3175" cy="4763"/>
            </a:xfrm>
            <a:custGeom>
              <a:avLst/>
              <a:gdLst>
                <a:gd name="T0" fmla="*/ 3175 w 1"/>
                <a:gd name="T1" fmla="*/ 4763 h 1"/>
                <a:gd name="T2" fmla="*/ 3175 w 1"/>
                <a:gd name="T3" fmla="*/ 4763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9" name="Freeform 665"/>
            <p:cNvSpPr>
              <a:spLocks noChangeArrowheads="1"/>
            </p:cNvSpPr>
            <p:nvPr/>
          </p:nvSpPr>
          <p:spPr bwMode="auto">
            <a:xfrm>
              <a:off x="1695450" y="273048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0 h 1"/>
                <a:gd name="T4" fmla="*/ 0 w 1"/>
                <a:gd name="T5" fmla="*/ 3175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01" name="组合 256"/>
          <p:cNvGrpSpPr/>
          <p:nvPr/>
        </p:nvGrpSpPr>
        <p:grpSpPr bwMode="auto">
          <a:xfrm flipH="1">
            <a:off x="8539427" y="5637395"/>
            <a:ext cx="481013" cy="573088"/>
            <a:chOff x="0" y="0"/>
            <a:chExt cx="631825" cy="752476"/>
          </a:xfrm>
        </p:grpSpPr>
        <p:sp>
          <p:nvSpPr>
            <p:cNvPr id="202" name="Freeform 202"/>
            <p:cNvSpPr>
              <a:spLocks noChangeArrowheads="1"/>
            </p:cNvSpPr>
            <p:nvPr/>
          </p:nvSpPr>
          <p:spPr bwMode="auto">
            <a:xfrm>
              <a:off x="266700" y="488950"/>
              <a:ext cx="3175" cy="4763"/>
            </a:xfrm>
            <a:custGeom>
              <a:avLst/>
              <a:gdLst>
                <a:gd name="T0" fmla="*/ 3175 w 1"/>
                <a:gd name="T1" fmla="*/ 0 h 1"/>
                <a:gd name="T2" fmla="*/ 3175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3" name="Freeform 203"/>
            <p:cNvSpPr>
              <a:spLocks noChangeArrowheads="1"/>
            </p:cNvSpPr>
            <p:nvPr/>
          </p:nvSpPr>
          <p:spPr bwMode="auto">
            <a:xfrm>
              <a:off x="153987" y="211138"/>
              <a:ext cx="368300" cy="307975"/>
            </a:xfrm>
            <a:custGeom>
              <a:avLst/>
              <a:gdLst>
                <a:gd name="T0" fmla="*/ 341993 w 98"/>
                <a:gd name="T1" fmla="*/ 150232 h 82"/>
                <a:gd name="T2" fmla="*/ 345751 w 98"/>
                <a:gd name="T3" fmla="*/ 127697 h 82"/>
                <a:gd name="T4" fmla="*/ 330718 w 98"/>
                <a:gd name="T5" fmla="*/ 90139 h 82"/>
                <a:gd name="T6" fmla="*/ 251797 w 98"/>
                <a:gd name="T7" fmla="*/ 22535 h 82"/>
                <a:gd name="T8" fmla="*/ 233006 w 98"/>
                <a:gd name="T9" fmla="*/ 11267 h 82"/>
                <a:gd name="T10" fmla="*/ 206699 w 98"/>
                <a:gd name="T11" fmla="*/ 15023 h 82"/>
                <a:gd name="T12" fmla="*/ 154085 w 98"/>
                <a:gd name="T13" fmla="*/ 11267 h 82"/>
                <a:gd name="T14" fmla="*/ 97712 w 98"/>
                <a:gd name="T15" fmla="*/ 15023 h 82"/>
                <a:gd name="T16" fmla="*/ 45098 w 98"/>
                <a:gd name="T17" fmla="*/ 30046 h 82"/>
                <a:gd name="T18" fmla="*/ 18791 w 98"/>
                <a:gd name="T19" fmla="*/ 52581 h 82"/>
                <a:gd name="T20" fmla="*/ 15033 w 98"/>
                <a:gd name="T21" fmla="*/ 97651 h 82"/>
                <a:gd name="T22" fmla="*/ 7516 w 98"/>
                <a:gd name="T23" fmla="*/ 123941 h 82"/>
                <a:gd name="T24" fmla="*/ 18791 w 98"/>
                <a:gd name="T25" fmla="*/ 131453 h 82"/>
                <a:gd name="T26" fmla="*/ 15033 w 98"/>
                <a:gd name="T27" fmla="*/ 146476 h 82"/>
                <a:gd name="T28" fmla="*/ 11274 w 98"/>
                <a:gd name="T29" fmla="*/ 165255 h 82"/>
                <a:gd name="T30" fmla="*/ 11274 w 98"/>
                <a:gd name="T31" fmla="*/ 187790 h 82"/>
                <a:gd name="T32" fmla="*/ 30065 w 98"/>
                <a:gd name="T33" fmla="*/ 221592 h 82"/>
                <a:gd name="T34" fmla="*/ 41340 w 98"/>
                <a:gd name="T35" fmla="*/ 217836 h 82"/>
                <a:gd name="T36" fmla="*/ 48856 w 98"/>
                <a:gd name="T37" fmla="*/ 232859 h 82"/>
                <a:gd name="T38" fmla="*/ 60131 w 98"/>
                <a:gd name="T39" fmla="*/ 259150 h 82"/>
                <a:gd name="T40" fmla="*/ 93954 w 98"/>
                <a:gd name="T41" fmla="*/ 255394 h 82"/>
                <a:gd name="T42" fmla="*/ 93954 w 98"/>
                <a:gd name="T43" fmla="*/ 259150 h 82"/>
                <a:gd name="T44" fmla="*/ 105229 w 98"/>
                <a:gd name="T45" fmla="*/ 251638 h 82"/>
                <a:gd name="T46" fmla="*/ 112745 w 98"/>
                <a:gd name="T47" fmla="*/ 259150 h 82"/>
                <a:gd name="T48" fmla="*/ 116503 w 98"/>
                <a:gd name="T49" fmla="*/ 274173 h 82"/>
                <a:gd name="T50" fmla="*/ 116503 w 98"/>
                <a:gd name="T51" fmla="*/ 277929 h 82"/>
                <a:gd name="T52" fmla="*/ 116503 w 98"/>
                <a:gd name="T53" fmla="*/ 277929 h 82"/>
                <a:gd name="T54" fmla="*/ 142810 w 98"/>
                <a:gd name="T55" fmla="*/ 285440 h 82"/>
                <a:gd name="T56" fmla="*/ 131536 w 98"/>
                <a:gd name="T57" fmla="*/ 296708 h 82"/>
                <a:gd name="T58" fmla="*/ 135294 w 98"/>
                <a:gd name="T59" fmla="*/ 296708 h 82"/>
                <a:gd name="T60" fmla="*/ 150327 w 98"/>
                <a:gd name="T61" fmla="*/ 292952 h 82"/>
                <a:gd name="T62" fmla="*/ 142810 w 98"/>
                <a:gd name="T63" fmla="*/ 300463 h 82"/>
                <a:gd name="T64" fmla="*/ 210457 w 98"/>
                <a:gd name="T65" fmla="*/ 300463 h 82"/>
                <a:gd name="T66" fmla="*/ 255555 w 98"/>
                <a:gd name="T67" fmla="*/ 270417 h 82"/>
                <a:gd name="T68" fmla="*/ 281862 w 98"/>
                <a:gd name="T69" fmla="*/ 277929 h 82"/>
                <a:gd name="T70" fmla="*/ 278104 w 98"/>
                <a:gd name="T71" fmla="*/ 266661 h 82"/>
                <a:gd name="T72" fmla="*/ 289379 w 98"/>
                <a:gd name="T73" fmla="*/ 259150 h 82"/>
                <a:gd name="T74" fmla="*/ 296895 w 98"/>
                <a:gd name="T75" fmla="*/ 266661 h 82"/>
                <a:gd name="T76" fmla="*/ 300653 w 98"/>
                <a:gd name="T77" fmla="*/ 266661 h 82"/>
                <a:gd name="T78" fmla="*/ 296895 w 98"/>
                <a:gd name="T79" fmla="*/ 247882 h 82"/>
                <a:gd name="T80" fmla="*/ 304411 w 98"/>
                <a:gd name="T81" fmla="*/ 247882 h 82"/>
                <a:gd name="T82" fmla="*/ 300653 w 98"/>
                <a:gd name="T83" fmla="*/ 240371 h 82"/>
                <a:gd name="T84" fmla="*/ 308169 w 98"/>
                <a:gd name="T85" fmla="*/ 225348 h 82"/>
                <a:gd name="T86" fmla="*/ 326960 w 98"/>
                <a:gd name="T87" fmla="*/ 206569 h 82"/>
                <a:gd name="T88" fmla="*/ 341993 w 98"/>
                <a:gd name="T89" fmla="*/ 150232 h 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2"/>
                <a:gd name="T137" fmla="*/ 98 w 98"/>
                <a:gd name="T138" fmla="*/ 82 h 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2">
                  <a:moveTo>
                    <a:pt x="91" y="40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3"/>
                    <a:pt x="89" y="20"/>
                    <a:pt x="88" y="24"/>
                  </a:cubicBezTo>
                  <a:cubicBezTo>
                    <a:pt x="87" y="18"/>
                    <a:pt x="72" y="7"/>
                    <a:pt x="67" y="6"/>
                  </a:cubicBezTo>
                  <a:cubicBezTo>
                    <a:pt x="66" y="6"/>
                    <a:pt x="67" y="2"/>
                    <a:pt x="62" y="3"/>
                  </a:cubicBezTo>
                  <a:cubicBezTo>
                    <a:pt x="60" y="1"/>
                    <a:pt x="53" y="3"/>
                    <a:pt x="55" y="4"/>
                  </a:cubicBezTo>
                  <a:cubicBezTo>
                    <a:pt x="49" y="0"/>
                    <a:pt x="47" y="2"/>
                    <a:pt x="41" y="3"/>
                  </a:cubicBezTo>
                  <a:cubicBezTo>
                    <a:pt x="39" y="2"/>
                    <a:pt x="29" y="6"/>
                    <a:pt x="26" y="4"/>
                  </a:cubicBezTo>
                  <a:cubicBezTo>
                    <a:pt x="21" y="9"/>
                    <a:pt x="17" y="3"/>
                    <a:pt x="12" y="8"/>
                  </a:cubicBezTo>
                  <a:cubicBezTo>
                    <a:pt x="9" y="11"/>
                    <a:pt x="4" y="9"/>
                    <a:pt x="5" y="14"/>
                  </a:cubicBezTo>
                  <a:cubicBezTo>
                    <a:pt x="8" y="15"/>
                    <a:pt x="1" y="24"/>
                    <a:pt x="4" y="26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4"/>
                    <a:pt x="5" y="34"/>
                    <a:pt x="5" y="35"/>
                  </a:cubicBezTo>
                  <a:cubicBezTo>
                    <a:pt x="5" y="35"/>
                    <a:pt x="4" y="40"/>
                    <a:pt x="4" y="39"/>
                  </a:cubicBezTo>
                  <a:cubicBezTo>
                    <a:pt x="5" y="42"/>
                    <a:pt x="3" y="42"/>
                    <a:pt x="3" y="44"/>
                  </a:cubicBezTo>
                  <a:cubicBezTo>
                    <a:pt x="0" y="46"/>
                    <a:pt x="1" y="46"/>
                    <a:pt x="3" y="50"/>
                  </a:cubicBezTo>
                  <a:cubicBezTo>
                    <a:pt x="2" y="54"/>
                    <a:pt x="7" y="56"/>
                    <a:pt x="8" y="59"/>
                  </a:cubicBezTo>
                  <a:cubicBezTo>
                    <a:pt x="8" y="58"/>
                    <a:pt x="11" y="58"/>
                    <a:pt x="11" y="58"/>
                  </a:cubicBezTo>
                  <a:cubicBezTo>
                    <a:pt x="9" y="62"/>
                    <a:pt x="9" y="61"/>
                    <a:pt x="13" y="62"/>
                  </a:cubicBezTo>
                  <a:cubicBezTo>
                    <a:pt x="13" y="63"/>
                    <a:pt x="13" y="69"/>
                    <a:pt x="16" y="69"/>
                  </a:cubicBezTo>
                  <a:cubicBezTo>
                    <a:pt x="19" y="69"/>
                    <a:pt x="26" y="68"/>
                    <a:pt x="25" y="68"/>
                  </a:cubicBezTo>
                  <a:cubicBezTo>
                    <a:pt x="25" y="68"/>
                    <a:pt x="25" y="69"/>
                    <a:pt x="25" y="69"/>
                  </a:cubicBezTo>
                  <a:cubicBezTo>
                    <a:pt x="25" y="69"/>
                    <a:pt x="28" y="67"/>
                    <a:pt x="28" y="67"/>
                  </a:cubicBezTo>
                  <a:cubicBezTo>
                    <a:pt x="30" y="70"/>
                    <a:pt x="28" y="67"/>
                    <a:pt x="30" y="69"/>
                  </a:cubicBezTo>
                  <a:cubicBezTo>
                    <a:pt x="30" y="69"/>
                    <a:pt x="31" y="73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3" y="75"/>
                    <a:pt x="36" y="75"/>
                    <a:pt x="38" y="76"/>
                  </a:cubicBezTo>
                  <a:cubicBezTo>
                    <a:pt x="38" y="76"/>
                    <a:pt x="35" y="79"/>
                    <a:pt x="35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40" y="77"/>
                    <a:pt x="40" y="78"/>
                  </a:cubicBezTo>
                  <a:cubicBezTo>
                    <a:pt x="40" y="79"/>
                    <a:pt x="37" y="79"/>
                    <a:pt x="38" y="80"/>
                  </a:cubicBezTo>
                  <a:cubicBezTo>
                    <a:pt x="42" y="81"/>
                    <a:pt x="51" y="82"/>
                    <a:pt x="56" y="80"/>
                  </a:cubicBezTo>
                  <a:cubicBezTo>
                    <a:pt x="60" y="80"/>
                    <a:pt x="65" y="71"/>
                    <a:pt x="68" y="72"/>
                  </a:cubicBezTo>
                  <a:cubicBezTo>
                    <a:pt x="70" y="74"/>
                    <a:pt x="73" y="73"/>
                    <a:pt x="75" y="74"/>
                  </a:cubicBezTo>
                  <a:cubicBezTo>
                    <a:pt x="75" y="73"/>
                    <a:pt x="74" y="72"/>
                    <a:pt x="74" y="71"/>
                  </a:cubicBezTo>
                  <a:cubicBezTo>
                    <a:pt x="76" y="71"/>
                    <a:pt x="76" y="70"/>
                    <a:pt x="77" y="69"/>
                  </a:cubicBezTo>
                  <a:cubicBezTo>
                    <a:pt x="77" y="70"/>
                    <a:pt x="78" y="71"/>
                    <a:pt x="79" y="71"/>
                  </a:cubicBezTo>
                  <a:cubicBezTo>
                    <a:pt x="79" y="71"/>
                    <a:pt x="79" y="71"/>
                    <a:pt x="80" y="71"/>
                  </a:cubicBezTo>
                  <a:cubicBezTo>
                    <a:pt x="79" y="70"/>
                    <a:pt x="78" y="66"/>
                    <a:pt x="79" y="66"/>
                  </a:cubicBezTo>
                  <a:cubicBezTo>
                    <a:pt x="78" y="66"/>
                    <a:pt x="81" y="66"/>
                    <a:pt x="81" y="66"/>
                  </a:cubicBezTo>
                  <a:cubicBezTo>
                    <a:pt x="81" y="65"/>
                    <a:pt x="79" y="64"/>
                    <a:pt x="80" y="64"/>
                  </a:cubicBezTo>
                  <a:cubicBezTo>
                    <a:pt x="81" y="62"/>
                    <a:pt x="87" y="66"/>
                    <a:pt x="82" y="60"/>
                  </a:cubicBezTo>
                  <a:cubicBezTo>
                    <a:pt x="91" y="60"/>
                    <a:pt x="85" y="58"/>
                    <a:pt x="87" y="55"/>
                  </a:cubicBezTo>
                  <a:cubicBezTo>
                    <a:pt x="93" y="52"/>
                    <a:pt x="98" y="44"/>
                    <a:pt x="91" y="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4" name="Freeform 204"/>
            <p:cNvSpPr>
              <a:spLocks noChangeArrowheads="1"/>
            </p:cNvSpPr>
            <p:nvPr/>
          </p:nvSpPr>
          <p:spPr bwMode="auto">
            <a:xfrm>
              <a:off x="161925" y="296863"/>
              <a:ext cx="6350" cy="1"/>
            </a:xfrm>
            <a:custGeom>
              <a:avLst/>
              <a:gdLst>
                <a:gd name="T0" fmla="*/ 6350 w 2"/>
                <a:gd name="T1" fmla="*/ 0 h 1"/>
                <a:gd name="T2" fmla="*/ 635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5" name="Freeform 206"/>
            <p:cNvSpPr>
              <a:spLocks noChangeArrowheads="1"/>
            </p:cNvSpPr>
            <p:nvPr/>
          </p:nvSpPr>
          <p:spPr bwMode="auto">
            <a:xfrm>
              <a:off x="244475" y="458788"/>
              <a:ext cx="3175" cy="4763"/>
            </a:xfrm>
            <a:custGeom>
              <a:avLst/>
              <a:gdLst>
                <a:gd name="T0" fmla="*/ 3175 w 1"/>
                <a:gd name="T1" fmla="*/ 0 h 1"/>
                <a:gd name="T2" fmla="*/ 0 w 1"/>
                <a:gd name="T3" fmla="*/ 4763 h 1"/>
                <a:gd name="T4" fmla="*/ 3175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6" name="Freeform 207"/>
            <p:cNvSpPr>
              <a:spLocks noChangeArrowheads="1"/>
            </p:cNvSpPr>
            <p:nvPr/>
          </p:nvSpPr>
          <p:spPr bwMode="auto">
            <a:xfrm>
              <a:off x="269875" y="477838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7" name="Freeform 208"/>
            <p:cNvSpPr>
              <a:spLocks noChangeArrowheads="1"/>
            </p:cNvSpPr>
            <p:nvPr/>
          </p:nvSpPr>
          <p:spPr bwMode="auto">
            <a:xfrm>
              <a:off x="277812" y="485775"/>
              <a:ext cx="4763" cy="3175"/>
            </a:xfrm>
            <a:custGeom>
              <a:avLst/>
              <a:gdLst>
                <a:gd name="T0" fmla="*/ 4763 w 1"/>
                <a:gd name="T1" fmla="*/ 0 h 1"/>
                <a:gd name="T2" fmla="*/ 4763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8" name="Freeform 209"/>
            <p:cNvSpPr>
              <a:spLocks noChangeArrowheads="1"/>
            </p:cNvSpPr>
            <p:nvPr/>
          </p:nvSpPr>
          <p:spPr bwMode="auto">
            <a:xfrm>
              <a:off x="346075" y="233363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60000 65536"/>
                <a:gd name="T5" fmla="*/ 0 60000 65536"/>
                <a:gd name="T6" fmla="*/ 0 w 2"/>
                <a:gd name="T7" fmla="*/ 0 h 3"/>
                <a:gd name="T8" fmla="*/ 2 w 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">
                  <a:moveTo>
                    <a:pt x="0" y="0"/>
                  </a:moveTo>
                  <a:cubicBezTo>
                    <a:pt x="2" y="3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9" name="Freeform 210"/>
            <p:cNvSpPr>
              <a:spLocks noChangeArrowheads="1"/>
            </p:cNvSpPr>
            <p:nvPr/>
          </p:nvSpPr>
          <p:spPr bwMode="auto">
            <a:xfrm>
              <a:off x="346075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0" name="Freeform 211"/>
            <p:cNvSpPr>
              <a:spLocks noChangeArrowheads="1"/>
            </p:cNvSpPr>
            <p:nvPr/>
          </p:nvSpPr>
          <p:spPr bwMode="auto">
            <a:xfrm>
              <a:off x="376237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1" name="Freeform 212"/>
            <p:cNvSpPr>
              <a:spLocks noChangeArrowheads="1"/>
            </p:cNvSpPr>
            <p:nvPr/>
          </p:nvSpPr>
          <p:spPr bwMode="auto">
            <a:xfrm>
              <a:off x="360362" y="496888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2" name="Freeform 213"/>
            <p:cNvSpPr>
              <a:spLocks noChangeArrowheads="1"/>
            </p:cNvSpPr>
            <p:nvPr/>
          </p:nvSpPr>
          <p:spPr bwMode="auto">
            <a:xfrm>
              <a:off x="357187" y="508000"/>
              <a:ext cx="7938" cy="4763"/>
            </a:xfrm>
            <a:custGeom>
              <a:avLst/>
              <a:gdLst>
                <a:gd name="T0" fmla="*/ 3969 w 2"/>
                <a:gd name="T1" fmla="*/ 0 h 1"/>
                <a:gd name="T2" fmla="*/ 3969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2" y="0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3" name="Freeform 214"/>
            <p:cNvSpPr>
              <a:spLocks noChangeArrowheads="1"/>
            </p:cNvSpPr>
            <p:nvPr/>
          </p:nvSpPr>
          <p:spPr bwMode="auto">
            <a:xfrm>
              <a:off x="406400" y="247650"/>
              <a:ext cx="3175" cy="7938"/>
            </a:xfrm>
            <a:custGeom>
              <a:avLst/>
              <a:gdLst>
                <a:gd name="T0" fmla="*/ 3175 w 1"/>
                <a:gd name="T1" fmla="*/ 3969 h 2"/>
                <a:gd name="T2" fmla="*/ 3175 w 1"/>
                <a:gd name="T3" fmla="*/ 3969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1"/>
                  </a:moveTo>
                  <a:cubicBezTo>
                    <a:pt x="0" y="2"/>
                    <a:pt x="1" y="0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4" name="Freeform 215"/>
            <p:cNvSpPr>
              <a:spLocks noChangeArrowheads="1"/>
            </p:cNvSpPr>
            <p:nvPr/>
          </p:nvSpPr>
          <p:spPr bwMode="auto">
            <a:xfrm>
              <a:off x="428625" y="263525"/>
              <a:ext cx="7938" cy="7938"/>
            </a:xfrm>
            <a:custGeom>
              <a:avLst/>
              <a:gdLst>
                <a:gd name="T0" fmla="*/ 7938 w 2"/>
                <a:gd name="T1" fmla="*/ 0 h 2"/>
                <a:gd name="T2" fmla="*/ 7938 w 2"/>
                <a:gd name="T3" fmla="*/ 0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5" name="Freeform 216"/>
            <p:cNvSpPr>
              <a:spLocks noChangeArrowheads="1"/>
            </p:cNvSpPr>
            <p:nvPr/>
          </p:nvSpPr>
          <p:spPr bwMode="auto">
            <a:xfrm>
              <a:off x="0" y="176213"/>
              <a:ext cx="25400" cy="23813"/>
            </a:xfrm>
            <a:custGeom>
              <a:avLst/>
              <a:gdLst>
                <a:gd name="T0" fmla="*/ 7257 w 7"/>
                <a:gd name="T1" fmla="*/ 3969 h 6"/>
                <a:gd name="T2" fmla="*/ 21771 w 7"/>
                <a:gd name="T3" fmla="*/ 7938 h 6"/>
                <a:gd name="T4" fmla="*/ 7257 w 7"/>
                <a:gd name="T5" fmla="*/ 3969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2" y="1"/>
                  </a:moveTo>
                  <a:cubicBezTo>
                    <a:pt x="0" y="0"/>
                    <a:pt x="7" y="3"/>
                    <a:pt x="6" y="2"/>
                  </a:cubicBezTo>
                  <a:cubicBezTo>
                    <a:pt x="5" y="2"/>
                    <a:pt x="2" y="6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6" name="Freeform 217"/>
            <p:cNvSpPr>
              <a:spLocks noChangeArrowheads="1"/>
            </p:cNvSpPr>
            <p:nvPr/>
          </p:nvSpPr>
          <p:spPr bwMode="auto">
            <a:xfrm>
              <a:off x="60325" y="115888"/>
              <a:ext cx="11113" cy="7938"/>
            </a:xfrm>
            <a:custGeom>
              <a:avLst/>
              <a:gdLst>
                <a:gd name="T0" fmla="*/ 3704 w 3"/>
                <a:gd name="T1" fmla="*/ 0 h 2"/>
                <a:gd name="T2" fmla="*/ 7409 w 3"/>
                <a:gd name="T3" fmla="*/ 7938 h 2"/>
                <a:gd name="T4" fmla="*/ 3704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3" y="0"/>
                    <a:pt x="2" y="2"/>
                    <a:pt x="2" y="2"/>
                  </a:cubicBezTo>
                  <a:cubicBezTo>
                    <a:pt x="0" y="2"/>
                    <a:pt x="1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7" name="Freeform 218"/>
            <p:cNvSpPr>
              <a:spLocks noChangeArrowheads="1"/>
            </p:cNvSpPr>
            <p:nvPr/>
          </p:nvSpPr>
          <p:spPr bwMode="auto">
            <a:xfrm>
              <a:off x="41275" y="463550"/>
              <a:ext cx="14288" cy="22225"/>
            </a:xfrm>
            <a:custGeom>
              <a:avLst/>
              <a:gdLst>
                <a:gd name="T0" fmla="*/ 0 w 4"/>
                <a:gd name="T1" fmla="*/ 7408 h 6"/>
                <a:gd name="T2" fmla="*/ 14288 w 4"/>
                <a:gd name="T3" fmla="*/ 3704 h 6"/>
                <a:gd name="T4" fmla="*/ 0 w 4"/>
                <a:gd name="T5" fmla="*/ 7408 h 6"/>
                <a:gd name="T6" fmla="*/ 0 60000 65536"/>
                <a:gd name="T7" fmla="*/ 0 60000 65536"/>
                <a:gd name="T8" fmla="*/ 0 60000 65536"/>
                <a:gd name="T9" fmla="*/ 0 w 4"/>
                <a:gd name="T10" fmla="*/ 0 h 6"/>
                <a:gd name="T11" fmla="*/ 4 w 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6">
                  <a:moveTo>
                    <a:pt x="0" y="2"/>
                  </a:moveTo>
                  <a:cubicBezTo>
                    <a:pt x="1" y="2"/>
                    <a:pt x="2" y="0"/>
                    <a:pt x="4" y="1"/>
                  </a:cubicBezTo>
                  <a:cubicBezTo>
                    <a:pt x="3" y="3"/>
                    <a:pt x="1" y="6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8" name="Freeform 219"/>
            <p:cNvSpPr>
              <a:spLocks noChangeArrowheads="1"/>
            </p:cNvSpPr>
            <p:nvPr/>
          </p:nvSpPr>
          <p:spPr bwMode="auto">
            <a:xfrm>
              <a:off x="44450" y="134938"/>
              <a:ext cx="98425" cy="101600"/>
            </a:xfrm>
            <a:custGeom>
              <a:avLst/>
              <a:gdLst>
                <a:gd name="T0" fmla="*/ 87068 w 26"/>
                <a:gd name="T1" fmla="*/ 26341 h 27"/>
                <a:gd name="T2" fmla="*/ 52998 w 26"/>
                <a:gd name="T3" fmla="*/ 11289 h 27"/>
                <a:gd name="T4" fmla="*/ 22713 w 26"/>
                <a:gd name="T5" fmla="*/ 60207 h 27"/>
                <a:gd name="T6" fmla="*/ 41641 w 26"/>
                <a:gd name="T7" fmla="*/ 86548 h 27"/>
                <a:gd name="T8" fmla="*/ 90854 w 26"/>
                <a:gd name="T9" fmla="*/ 82785 h 27"/>
                <a:gd name="T10" fmla="*/ 98425 w 26"/>
                <a:gd name="T11" fmla="*/ 4515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7"/>
                <a:gd name="T20" fmla="*/ 26 w 26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7">
                  <a:moveTo>
                    <a:pt x="23" y="7"/>
                  </a:moveTo>
                  <a:cubicBezTo>
                    <a:pt x="23" y="6"/>
                    <a:pt x="16" y="0"/>
                    <a:pt x="14" y="3"/>
                  </a:cubicBezTo>
                  <a:cubicBezTo>
                    <a:pt x="12" y="3"/>
                    <a:pt x="0" y="9"/>
                    <a:pt x="6" y="16"/>
                  </a:cubicBezTo>
                  <a:cubicBezTo>
                    <a:pt x="6" y="18"/>
                    <a:pt x="9" y="26"/>
                    <a:pt x="11" y="23"/>
                  </a:cubicBezTo>
                  <a:cubicBezTo>
                    <a:pt x="18" y="27"/>
                    <a:pt x="17" y="22"/>
                    <a:pt x="24" y="22"/>
                  </a:cubicBezTo>
                  <a:cubicBezTo>
                    <a:pt x="25" y="19"/>
                    <a:pt x="25" y="15"/>
                    <a:pt x="26" y="1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9" name="Freeform 220"/>
            <p:cNvSpPr>
              <a:spLocks noChangeArrowheads="1"/>
            </p:cNvSpPr>
            <p:nvPr/>
          </p:nvSpPr>
          <p:spPr bwMode="auto">
            <a:xfrm>
              <a:off x="49212" y="260350"/>
              <a:ext cx="44450" cy="17463"/>
            </a:xfrm>
            <a:custGeom>
              <a:avLst/>
              <a:gdLst>
                <a:gd name="T0" fmla="*/ 18521 w 12"/>
                <a:gd name="T1" fmla="*/ 0 h 5"/>
                <a:gd name="T2" fmla="*/ 40746 w 12"/>
                <a:gd name="T3" fmla="*/ 10478 h 5"/>
                <a:gd name="T4" fmla="*/ 18521 w 12"/>
                <a:gd name="T5" fmla="*/ 0 h 5"/>
                <a:gd name="T6" fmla="*/ 0 60000 65536"/>
                <a:gd name="T7" fmla="*/ 0 60000 65536"/>
                <a:gd name="T8" fmla="*/ 0 60000 65536"/>
                <a:gd name="T9" fmla="*/ 0 w 12"/>
                <a:gd name="T10" fmla="*/ 0 h 5"/>
                <a:gd name="T11" fmla="*/ 12 w 1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">
                  <a:moveTo>
                    <a:pt x="5" y="0"/>
                  </a:moveTo>
                  <a:cubicBezTo>
                    <a:pt x="7" y="0"/>
                    <a:pt x="9" y="1"/>
                    <a:pt x="11" y="3"/>
                  </a:cubicBezTo>
                  <a:cubicBezTo>
                    <a:pt x="12" y="5"/>
                    <a:pt x="0" y="1"/>
                    <a:pt x="5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0" name="Freeform 221"/>
            <p:cNvSpPr>
              <a:spLocks noChangeArrowheads="1"/>
            </p:cNvSpPr>
            <p:nvPr/>
          </p:nvSpPr>
          <p:spPr bwMode="auto">
            <a:xfrm>
              <a:off x="71437" y="2825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11113 w 3"/>
                <a:gd name="T3" fmla="*/ 7409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3" y="0"/>
                    <a:pt x="3" y="2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1" name="Freeform 222"/>
            <p:cNvSpPr>
              <a:spLocks noChangeArrowheads="1"/>
            </p:cNvSpPr>
            <p:nvPr/>
          </p:nvSpPr>
          <p:spPr bwMode="auto">
            <a:xfrm>
              <a:off x="82550" y="7938"/>
              <a:ext cx="19050" cy="14288"/>
            </a:xfrm>
            <a:custGeom>
              <a:avLst/>
              <a:gdLst>
                <a:gd name="T0" fmla="*/ 7620 w 5"/>
                <a:gd name="T1" fmla="*/ 0 h 4"/>
                <a:gd name="T2" fmla="*/ 19050 w 5"/>
                <a:gd name="T3" fmla="*/ 14288 h 4"/>
                <a:gd name="T4" fmla="*/ 7620 w 5"/>
                <a:gd name="T5" fmla="*/ 0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2" y="0"/>
                  </a:moveTo>
                  <a:cubicBezTo>
                    <a:pt x="4" y="0"/>
                    <a:pt x="5" y="3"/>
                    <a:pt x="5" y="4"/>
                  </a:cubicBezTo>
                  <a:cubicBezTo>
                    <a:pt x="4" y="4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2" name="Freeform 223"/>
            <p:cNvSpPr>
              <a:spLocks noChangeArrowheads="1"/>
            </p:cNvSpPr>
            <p:nvPr/>
          </p:nvSpPr>
          <p:spPr bwMode="auto">
            <a:xfrm>
              <a:off x="66675" y="496888"/>
              <a:ext cx="12700" cy="15875"/>
            </a:xfrm>
            <a:custGeom>
              <a:avLst/>
              <a:gdLst>
                <a:gd name="T0" fmla="*/ 0 w 3"/>
                <a:gd name="T1" fmla="*/ 7938 h 4"/>
                <a:gd name="T2" fmla="*/ 12700 w 3"/>
                <a:gd name="T3" fmla="*/ 0 h 4"/>
                <a:gd name="T4" fmla="*/ 0 w 3"/>
                <a:gd name="T5" fmla="*/ 7938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0" y="2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2" y="4"/>
                    <a:pt x="1" y="2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3" name="Freeform 224"/>
            <p:cNvSpPr>
              <a:spLocks noChangeArrowheads="1"/>
            </p:cNvSpPr>
            <p:nvPr/>
          </p:nvSpPr>
          <p:spPr bwMode="auto">
            <a:xfrm>
              <a:off x="85725" y="2444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11113 w 3"/>
                <a:gd name="T3" fmla="*/ 3704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2" y="0"/>
                    <a:pt x="3" y="1"/>
                  </a:cubicBezTo>
                  <a:cubicBezTo>
                    <a:pt x="3" y="3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4" name="Freeform 225"/>
            <p:cNvSpPr>
              <a:spLocks noChangeArrowheads="1"/>
            </p:cNvSpPr>
            <p:nvPr/>
          </p:nvSpPr>
          <p:spPr bwMode="auto">
            <a:xfrm>
              <a:off x="90487" y="271463"/>
              <a:ext cx="33338" cy="11113"/>
            </a:xfrm>
            <a:custGeom>
              <a:avLst/>
              <a:gdLst>
                <a:gd name="T0" fmla="*/ 22225 w 9"/>
                <a:gd name="T1" fmla="*/ 0 h 3"/>
                <a:gd name="T2" fmla="*/ 33338 w 9"/>
                <a:gd name="T3" fmla="*/ 11113 h 3"/>
                <a:gd name="T4" fmla="*/ 3704 w 9"/>
                <a:gd name="T5" fmla="*/ 0 h 3"/>
                <a:gd name="T6" fmla="*/ 22225 w 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6" y="0"/>
                  </a:moveTo>
                  <a:cubicBezTo>
                    <a:pt x="5" y="0"/>
                    <a:pt x="9" y="2"/>
                    <a:pt x="9" y="3"/>
                  </a:cubicBezTo>
                  <a:cubicBezTo>
                    <a:pt x="8" y="3"/>
                    <a:pt x="0" y="2"/>
                    <a:pt x="1" y="0"/>
                  </a:cubicBezTo>
                  <a:cubicBezTo>
                    <a:pt x="3" y="0"/>
                    <a:pt x="4" y="0"/>
                    <a:pt x="6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5" name="Freeform 226"/>
            <p:cNvSpPr>
              <a:spLocks noChangeArrowheads="1"/>
            </p:cNvSpPr>
            <p:nvPr/>
          </p:nvSpPr>
          <p:spPr bwMode="auto">
            <a:xfrm>
              <a:off x="82550" y="452438"/>
              <a:ext cx="26988" cy="3175"/>
            </a:xfrm>
            <a:custGeom>
              <a:avLst/>
              <a:gdLst>
                <a:gd name="T0" fmla="*/ 11566 w 7"/>
                <a:gd name="T1" fmla="*/ 0 h 1"/>
                <a:gd name="T2" fmla="*/ 15422 w 7"/>
                <a:gd name="T3" fmla="*/ 3175 h 1"/>
                <a:gd name="T4" fmla="*/ 11566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3" y="0"/>
                  </a:moveTo>
                  <a:cubicBezTo>
                    <a:pt x="4" y="0"/>
                    <a:pt x="7" y="0"/>
                    <a:pt x="4" y="1"/>
                  </a:cubicBezTo>
                  <a:cubicBezTo>
                    <a:pt x="0" y="1"/>
                    <a:pt x="3" y="1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6" name="Freeform 227"/>
            <p:cNvSpPr>
              <a:spLocks noChangeArrowheads="1"/>
            </p:cNvSpPr>
            <p:nvPr/>
          </p:nvSpPr>
          <p:spPr bwMode="auto">
            <a:xfrm>
              <a:off x="138112" y="60325"/>
              <a:ext cx="19050" cy="11113"/>
            </a:xfrm>
            <a:custGeom>
              <a:avLst/>
              <a:gdLst>
                <a:gd name="T0" fmla="*/ 7620 w 5"/>
                <a:gd name="T1" fmla="*/ 0 h 3"/>
                <a:gd name="T2" fmla="*/ 7620 w 5"/>
                <a:gd name="T3" fmla="*/ 11113 h 3"/>
                <a:gd name="T4" fmla="*/ 7620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0"/>
                  </a:moveTo>
                  <a:cubicBezTo>
                    <a:pt x="2" y="1"/>
                    <a:pt x="5" y="1"/>
                    <a:pt x="2" y="3"/>
                  </a:cubicBezTo>
                  <a:cubicBezTo>
                    <a:pt x="0" y="3"/>
                    <a:pt x="1" y="1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7" name="Freeform 228"/>
            <p:cNvSpPr>
              <a:spLocks noChangeArrowheads="1"/>
            </p:cNvSpPr>
            <p:nvPr/>
          </p:nvSpPr>
          <p:spPr bwMode="auto">
            <a:xfrm>
              <a:off x="138112" y="338138"/>
              <a:ext cx="12700" cy="12700"/>
            </a:xfrm>
            <a:custGeom>
              <a:avLst/>
              <a:gdLst>
                <a:gd name="T0" fmla="*/ 4233 w 3"/>
                <a:gd name="T1" fmla="*/ 8467 h 3"/>
                <a:gd name="T2" fmla="*/ 12700 w 3"/>
                <a:gd name="T3" fmla="*/ 0 h 3"/>
                <a:gd name="T4" fmla="*/ 8467 w 3"/>
                <a:gd name="T5" fmla="*/ 12700 h 3"/>
                <a:gd name="T6" fmla="*/ 4233 w 3"/>
                <a:gd name="T7" fmla="*/ 846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2"/>
                  </a:moveTo>
                  <a:cubicBezTo>
                    <a:pt x="0" y="1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1" y="3"/>
                    <a:pt x="0" y="3"/>
                    <a:pt x="1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8" name="Freeform 229"/>
            <p:cNvSpPr>
              <a:spLocks noChangeArrowheads="1"/>
            </p:cNvSpPr>
            <p:nvPr/>
          </p:nvSpPr>
          <p:spPr bwMode="auto">
            <a:xfrm>
              <a:off x="127000" y="428625"/>
              <a:ext cx="53975" cy="19050"/>
            </a:xfrm>
            <a:custGeom>
              <a:avLst/>
              <a:gdLst>
                <a:gd name="T0" fmla="*/ 15421 w 14"/>
                <a:gd name="T1" fmla="*/ 0 h 5"/>
                <a:gd name="T2" fmla="*/ 38554 w 14"/>
                <a:gd name="T3" fmla="*/ 0 h 5"/>
                <a:gd name="T4" fmla="*/ 15421 w 14"/>
                <a:gd name="T5" fmla="*/ 0 h 5"/>
                <a:gd name="T6" fmla="*/ 0 60000 65536"/>
                <a:gd name="T7" fmla="*/ 0 60000 65536"/>
                <a:gd name="T8" fmla="*/ 0 60000 65536"/>
                <a:gd name="T9" fmla="*/ 0 w 14"/>
                <a:gd name="T10" fmla="*/ 0 h 5"/>
                <a:gd name="T11" fmla="*/ 14 w 1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">
                  <a:moveTo>
                    <a:pt x="4" y="0"/>
                  </a:moveTo>
                  <a:cubicBezTo>
                    <a:pt x="5" y="0"/>
                    <a:pt x="11" y="0"/>
                    <a:pt x="10" y="0"/>
                  </a:cubicBezTo>
                  <a:cubicBezTo>
                    <a:pt x="14" y="5"/>
                    <a:pt x="0" y="1"/>
                    <a:pt x="4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9" name="Freeform 230"/>
            <p:cNvSpPr>
              <a:spLocks noChangeArrowheads="1"/>
            </p:cNvSpPr>
            <p:nvPr/>
          </p:nvSpPr>
          <p:spPr bwMode="auto">
            <a:xfrm>
              <a:off x="142875" y="180975"/>
              <a:ext cx="66675" cy="44450"/>
            </a:xfrm>
            <a:custGeom>
              <a:avLst/>
              <a:gdLst>
                <a:gd name="T0" fmla="*/ 18521 w 18"/>
                <a:gd name="T1" fmla="*/ 11113 h 12"/>
                <a:gd name="T2" fmla="*/ 51858 w 18"/>
                <a:gd name="T3" fmla="*/ 3704 h 12"/>
                <a:gd name="T4" fmla="*/ 51858 w 18"/>
                <a:gd name="T5" fmla="*/ 37042 h 12"/>
                <a:gd name="T6" fmla="*/ 18521 w 18"/>
                <a:gd name="T7" fmla="*/ 11113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2"/>
                <a:gd name="T14" fmla="*/ 18 w 1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2">
                  <a:moveTo>
                    <a:pt x="5" y="3"/>
                  </a:moveTo>
                  <a:cubicBezTo>
                    <a:pt x="4" y="2"/>
                    <a:pt x="12" y="0"/>
                    <a:pt x="14" y="1"/>
                  </a:cubicBezTo>
                  <a:cubicBezTo>
                    <a:pt x="18" y="3"/>
                    <a:pt x="18" y="8"/>
                    <a:pt x="14" y="10"/>
                  </a:cubicBezTo>
                  <a:cubicBezTo>
                    <a:pt x="15" y="11"/>
                    <a:pt x="0" y="12"/>
                    <a:pt x="5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0" name="Freeform 231"/>
            <p:cNvSpPr>
              <a:spLocks noChangeArrowheads="1"/>
            </p:cNvSpPr>
            <p:nvPr/>
          </p:nvSpPr>
          <p:spPr bwMode="auto">
            <a:xfrm>
              <a:off x="173037" y="128588"/>
              <a:ext cx="30163" cy="28575"/>
            </a:xfrm>
            <a:custGeom>
              <a:avLst/>
              <a:gdLst>
                <a:gd name="T0" fmla="*/ 3770 w 8"/>
                <a:gd name="T1" fmla="*/ 0 h 8"/>
                <a:gd name="T2" fmla="*/ 26393 w 8"/>
                <a:gd name="T3" fmla="*/ 28575 h 8"/>
                <a:gd name="T4" fmla="*/ 3770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1" y="0"/>
                  </a:moveTo>
                  <a:cubicBezTo>
                    <a:pt x="3" y="1"/>
                    <a:pt x="8" y="6"/>
                    <a:pt x="7" y="8"/>
                  </a:cubicBezTo>
                  <a:cubicBezTo>
                    <a:pt x="4" y="7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1" name="Freeform 232"/>
            <p:cNvSpPr>
              <a:spLocks noChangeArrowheads="1"/>
            </p:cNvSpPr>
            <p:nvPr/>
          </p:nvSpPr>
          <p:spPr bwMode="auto">
            <a:xfrm>
              <a:off x="173037" y="477838"/>
              <a:ext cx="25400" cy="15875"/>
            </a:xfrm>
            <a:custGeom>
              <a:avLst/>
              <a:gdLst>
                <a:gd name="T0" fmla="*/ 10886 w 7"/>
                <a:gd name="T1" fmla="*/ 0 h 4"/>
                <a:gd name="T2" fmla="*/ 21771 w 7"/>
                <a:gd name="T3" fmla="*/ 3969 h 4"/>
                <a:gd name="T4" fmla="*/ 10886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3" y="0"/>
                  </a:moveTo>
                  <a:cubicBezTo>
                    <a:pt x="4" y="0"/>
                    <a:pt x="5" y="0"/>
                    <a:pt x="6" y="1"/>
                  </a:cubicBezTo>
                  <a:cubicBezTo>
                    <a:pt x="7" y="4"/>
                    <a:pt x="0" y="0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2" name="Freeform 233"/>
            <p:cNvSpPr>
              <a:spLocks noChangeArrowheads="1"/>
            </p:cNvSpPr>
            <p:nvPr/>
          </p:nvSpPr>
          <p:spPr bwMode="auto">
            <a:xfrm>
              <a:off x="214312" y="180975"/>
              <a:ext cx="11113" cy="11113"/>
            </a:xfrm>
            <a:custGeom>
              <a:avLst/>
              <a:gdLst>
                <a:gd name="T0" fmla="*/ 3704 w 3"/>
                <a:gd name="T1" fmla="*/ 0 h 3"/>
                <a:gd name="T2" fmla="*/ 11113 w 3"/>
                <a:gd name="T3" fmla="*/ 7409 h 3"/>
                <a:gd name="T4" fmla="*/ 7409 w 3"/>
                <a:gd name="T5" fmla="*/ 11113 h 3"/>
                <a:gd name="T6" fmla="*/ 3704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0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3" name="Freeform 234"/>
            <p:cNvSpPr>
              <a:spLocks noChangeArrowheads="1"/>
            </p:cNvSpPr>
            <p:nvPr/>
          </p:nvSpPr>
          <p:spPr bwMode="auto">
            <a:xfrm>
              <a:off x="236537" y="0"/>
              <a:ext cx="11113" cy="19050"/>
            </a:xfrm>
            <a:custGeom>
              <a:avLst/>
              <a:gdLst>
                <a:gd name="T0" fmla="*/ 0 w 3"/>
                <a:gd name="T1" fmla="*/ 3810 h 5"/>
                <a:gd name="T2" fmla="*/ 7409 w 3"/>
                <a:gd name="T3" fmla="*/ 19050 h 5"/>
                <a:gd name="T4" fmla="*/ 0 w 3"/>
                <a:gd name="T5" fmla="*/ 3810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0" y="1"/>
                  </a:moveTo>
                  <a:cubicBezTo>
                    <a:pt x="2" y="0"/>
                    <a:pt x="3" y="4"/>
                    <a:pt x="2" y="5"/>
                  </a:cubicBezTo>
                  <a:cubicBezTo>
                    <a:pt x="0" y="4"/>
                    <a:pt x="0" y="3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4" name="Freeform 235"/>
            <p:cNvSpPr>
              <a:spLocks noChangeArrowheads="1"/>
            </p:cNvSpPr>
            <p:nvPr/>
          </p:nvSpPr>
          <p:spPr bwMode="auto">
            <a:xfrm>
              <a:off x="209550" y="493713"/>
              <a:ext cx="15875" cy="14288"/>
            </a:xfrm>
            <a:custGeom>
              <a:avLst/>
              <a:gdLst>
                <a:gd name="T0" fmla="*/ 11906 w 4"/>
                <a:gd name="T1" fmla="*/ 3572 h 4"/>
                <a:gd name="T2" fmla="*/ 11906 w 4"/>
                <a:gd name="T3" fmla="*/ 14288 h 4"/>
                <a:gd name="T4" fmla="*/ 11906 w 4"/>
                <a:gd name="T5" fmla="*/ 357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3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0" y="4"/>
                    <a:pt x="4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5" name="Freeform 236"/>
            <p:cNvSpPr>
              <a:spLocks noChangeArrowheads="1"/>
            </p:cNvSpPr>
            <p:nvPr/>
          </p:nvSpPr>
          <p:spPr bwMode="auto">
            <a:xfrm>
              <a:off x="217487" y="488950"/>
              <a:ext cx="46038" cy="11113"/>
            </a:xfrm>
            <a:custGeom>
              <a:avLst/>
              <a:gdLst>
                <a:gd name="T0" fmla="*/ 11510 w 12"/>
                <a:gd name="T1" fmla="*/ 3704 h 3"/>
                <a:gd name="T2" fmla="*/ 23019 w 12"/>
                <a:gd name="T3" fmla="*/ 0 h 3"/>
                <a:gd name="T4" fmla="*/ 11510 w 12"/>
                <a:gd name="T5" fmla="*/ 3704 h 3"/>
                <a:gd name="T6" fmla="*/ 0 60000 65536"/>
                <a:gd name="T7" fmla="*/ 0 60000 65536"/>
                <a:gd name="T8" fmla="*/ 0 60000 65536"/>
                <a:gd name="T9" fmla="*/ 0 w 12"/>
                <a:gd name="T10" fmla="*/ 0 h 3"/>
                <a:gd name="T11" fmla="*/ 12 w 1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">
                  <a:moveTo>
                    <a:pt x="3" y="1"/>
                  </a:moveTo>
                  <a:cubicBezTo>
                    <a:pt x="3" y="0"/>
                    <a:pt x="6" y="0"/>
                    <a:pt x="6" y="0"/>
                  </a:cubicBezTo>
                  <a:cubicBezTo>
                    <a:pt x="12" y="3"/>
                    <a:pt x="0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6" name="Freeform 237"/>
            <p:cNvSpPr>
              <a:spLocks noChangeArrowheads="1"/>
            </p:cNvSpPr>
            <p:nvPr/>
          </p:nvSpPr>
          <p:spPr bwMode="auto">
            <a:xfrm>
              <a:off x="217487" y="681038"/>
              <a:ext cx="34925" cy="30163"/>
            </a:xfrm>
            <a:custGeom>
              <a:avLst/>
              <a:gdLst>
                <a:gd name="T0" fmla="*/ 3881 w 9"/>
                <a:gd name="T1" fmla="*/ 15082 h 8"/>
                <a:gd name="T2" fmla="*/ 19403 w 9"/>
                <a:gd name="T3" fmla="*/ 11311 h 8"/>
                <a:gd name="T4" fmla="*/ 27164 w 9"/>
                <a:gd name="T5" fmla="*/ 0 h 8"/>
                <a:gd name="T6" fmla="*/ 3881 w 9"/>
                <a:gd name="T7" fmla="*/ 1508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1" y="4"/>
                  </a:moveTo>
                  <a:cubicBezTo>
                    <a:pt x="4" y="4"/>
                    <a:pt x="0" y="2"/>
                    <a:pt x="5" y="3"/>
                  </a:cubicBezTo>
                  <a:cubicBezTo>
                    <a:pt x="5" y="2"/>
                    <a:pt x="4" y="0"/>
                    <a:pt x="7" y="0"/>
                  </a:cubicBezTo>
                  <a:cubicBezTo>
                    <a:pt x="9" y="4"/>
                    <a:pt x="2" y="8"/>
                    <a:pt x="1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7" name="Freeform 238"/>
            <p:cNvSpPr>
              <a:spLocks noChangeArrowheads="1"/>
            </p:cNvSpPr>
            <p:nvPr/>
          </p:nvSpPr>
          <p:spPr bwMode="auto">
            <a:xfrm>
              <a:off x="228600" y="584200"/>
              <a:ext cx="30163" cy="41275"/>
            </a:xfrm>
            <a:custGeom>
              <a:avLst/>
              <a:gdLst>
                <a:gd name="T0" fmla="*/ 0 w 8"/>
                <a:gd name="T1" fmla="*/ 18761 h 11"/>
                <a:gd name="T2" fmla="*/ 26393 w 8"/>
                <a:gd name="T3" fmla="*/ 0 h 11"/>
                <a:gd name="T4" fmla="*/ 0 w 8"/>
                <a:gd name="T5" fmla="*/ 18761 h 11"/>
                <a:gd name="T6" fmla="*/ 0 60000 65536"/>
                <a:gd name="T7" fmla="*/ 0 60000 65536"/>
                <a:gd name="T8" fmla="*/ 0 60000 65536"/>
                <a:gd name="T9" fmla="*/ 0 w 8"/>
                <a:gd name="T10" fmla="*/ 0 h 11"/>
                <a:gd name="T11" fmla="*/ 8 w 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1">
                  <a:moveTo>
                    <a:pt x="0" y="5"/>
                  </a:moveTo>
                  <a:cubicBezTo>
                    <a:pt x="0" y="4"/>
                    <a:pt x="7" y="0"/>
                    <a:pt x="7" y="0"/>
                  </a:cubicBezTo>
                  <a:cubicBezTo>
                    <a:pt x="8" y="2"/>
                    <a:pt x="2" y="11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8" name="Freeform 239"/>
            <p:cNvSpPr>
              <a:spLocks noChangeArrowheads="1"/>
            </p:cNvSpPr>
            <p:nvPr/>
          </p:nvSpPr>
          <p:spPr bwMode="auto">
            <a:xfrm>
              <a:off x="296862" y="200025"/>
              <a:ext cx="11113" cy="6350"/>
            </a:xfrm>
            <a:custGeom>
              <a:avLst/>
              <a:gdLst>
                <a:gd name="T0" fmla="*/ 3704 w 3"/>
                <a:gd name="T1" fmla="*/ 0 h 2"/>
                <a:gd name="T2" fmla="*/ 7409 w 3"/>
                <a:gd name="T3" fmla="*/ 6350 h 2"/>
                <a:gd name="T4" fmla="*/ 3704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9" name="Freeform 240"/>
            <p:cNvSpPr>
              <a:spLocks noChangeArrowheads="1"/>
            </p:cNvSpPr>
            <p:nvPr/>
          </p:nvSpPr>
          <p:spPr bwMode="auto">
            <a:xfrm>
              <a:off x="304800" y="565150"/>
              <a:ext cx="14288" cy="33338"/>
            </a:xfrm>
            <a:custGeom>
              <a:avLst/>
              <a:gdLst>
                <a:gd name="T0" fmla="*/ 0 w 4"/>
                <a:gd name="T1" fmla="*/ 14817 h 9"/>
                <a:gd name="T2" fmla="*/ 14288 w 4"/>
                <a:gd name="T3" fmla="*/ 14817 h 9"/>
                <a:gd name="T4" fmla="*/ 0 w 4"/>
                <a:gd name="T5" fmla="*/ 14817 h 9"/>
                <a:gd name="T6" fmla="*/ 0 60000 65536"/>
                <a:gd name="T7" fmla="*/ 0 60000 65536"/>
                <a:gd name="T8" fmla="*/ 0 60000 65536"/>
                <a:gd name="T9" fmla="*/ 0 w 4"/>
                <a:gd name="T10" fmla="*/ 0 h 9"/>
                <a:gd name="T11" fmla="*/ 4 w 4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9">
                  <a:moveTo>
                    <a:pt x="0" y="4"/>
                  </a:moveTo>
                  <a:cubicBezTo>
                    <a:pt x="1" y="4"/>
                    <a:pt x="4" y="0"/>
                    <a:pt x="4" y="4"/>
                  </a:cubicBezTo>
                  <a:cubicBezTo>
                    <a:pt x="4" y="9"/>
                    <a:pt x="1" y="5"/>
                    <a:pt x="0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0" name="Freeform 241"/>
            <p:cNvSpPr>
              <a:spLocks noChangeArrowheads="1"/>
            </p:cNvSpPr>
            <p:nvPr/>
          </p:nvSpPr>
          <p:spPr bwMode="auto">
            <a:xfrm>
              <a:off x="327025" y="515938"/>
              <a:ext cx="7938" cy="11113"/>
            </a:xfrm>
            <a:custGeom>
              <a:avLst/>
              <a:gdLst>
                <a:gd name="T0" fmla="*/ 3969 w 2"/>
                <a:gd name="T1" fmla="*/ 3704 h 3"/>
                <a:gd name="T2" fmla="*/ 3969 w 2"/>
                <a:gd name="T3" fmla="*/ 11113 h 3"/>
                <a:gd name="T4" fmla="*/ 3969 w 2"/>
                <a:gd name="T5" fmla="*/ 3704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1" y="1"/>
                  </a:moveTo>
                  <a:cubicBezTo>
                    <a:pt x="2" y="0"/>
                    <a:pt x="2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1" name="Freeform 242"/>
            <p:cNvSpPr>
              <a:spLocks noChangeArrowheads="1"/>
            </p:cNvSpPr>
            <p:nvPr/>
          </p:nvSpPr>
          <p:spPr bwMode="auto">
            <a:xfrm>
              <a:off x="315912" y="741363"/>
              <a:ext cx="11113" cy="11113"/>
            </a:xfrm>
            <a:custGeom>
              <a:avLst/>
              <a:gdLst>
                <a:gd name="T0" fmla="*/ 3704 w 3"/>
                <a:gd name="T1" fmla="*/ 3704 h 3"/>
                <a:gd name="T2" fmla="*/ 11113 w 3"/>
                <a:gd name="T3" fmla="*/ 3704 h 3"/>
                <a:gd name="T4" fmla="*/ 3704 w 3"/>
                <a:gd name="T5" fmla="*/ 3704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1" y="1"/>
                  </a:moveTo>
                  <a:cubicBezTo>
                    <a:pt x="2" y="1"/>
                    <a:pt x="1" y="0"/>
                    <a:pt x="3" y="1"/>
                  </a:cubicBezTo>
                  <a:cubicBezTo>
                    <a:pt x="2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2" name="Freeform 243"/>
            <p:cNvSpPr>
              <a:spLocks noChangeArrowheads="1"/>
            </p:cNvSpPr>
            <p:nvPr/>
          </p:nvSpPr>
          <p:spPr bwMode="auto">
            <a:xfrm>
              <a:off x="406400" y="157163"/>
              <a:ext cx="11113" cy="12700"/>
            </a:xfrm>
            <a:custGeom>
              <a:avLst/>
              <a:gdLst>
                <a:gd name="T0" fmla="*/ 0 w 3"/>
                <a:gd name="T1" fmla="*/ 12700 h 3"/>
                <a:gd name="T2" fmla="*/ 3704 w 3"/>
                <a:gd name="T3" fmla="*/ 4233 h 3"/>
                <a:gd name="T4" fmla="*/ 0 w 3"/>
                <a:gd name="T5" fmla="*/ 1270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3"/>
                  </a:moveTo>
                  <a:cubicBezTo>
                    <a:pt x="1" y="3"/>
                    <a:pt x="1" y="1"/>
                    <a:pt x="1" y="1"/>
                  </a:cubicBezTo>
                  <a:cubicBezTo>
                    <a:pt x="3" y="0"/>
                    <a:pt x="0" y="3"/>
                    <a:pt x="0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3" name="Freeform 244"/>
            <p:cNvSpPr>
              <a:spLocks noChangeArrowheads="1"/>
            </p:cNvSpPr>
            <p:nvPr/>
          </p:nvSpPr>
          <p:spPr bwMode="auto">
            <a:xfrm>
              <a:off x="439737" y="504825"/>
              <a:ext cx="22225" cy="11113"/>
            </a:xfrm>
            <a:custGeom>
              <a:avLst/>
              <a:gdLst>
                <a:gd name="T0" fmla="*/ 3704 w 6"/>
                <a:gd name="T1" fmla="*/ 0 h 3"/>
                <a:gd name="T2" fmla="*/ 3704 w 6"/>
                <a:gd name="T3" fmla="*/ 0 h 3"/>
                <a:gd name="T4" fmla="*/ 0 60000 65536"/>
                <a:gd name="T5" fmla="*/ 0 60000 65536"/>
                <a:gd name="T6" fmla="*/ 0 w 6"/>
                <a:gd name="T7" fmla="*/ 0 h 3"/>
                <a:gd name="T8" fmla="*/ 6 w 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">
                  <a:moveTo>
                    <a:pt x="1" y="0"/>
                  </a:moveTo>
                  <a:cubicBezTo>
                    <a:pt x="6" y="0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4" name="Freeform 245"/>
            <p:cNvSpPr>
              <a:spLocks noChangeArrowheads="1"/>
            </p:cNvSpPr>
            <p:nvPr/>
          </p:nvSpPr>
          <p:spPr bwMode="auto">
            <a:xfrm>
              <a:off x="461962" y="455613"/>
              <a:ext cx="30163" cy="44450"/>
            </a:xfrm>
            <a:custGeom>
              <a:avLst/>
              <a:gdLst>
                <a:gd name="T0" fmla="*/ 0 w 8"/>
                <a:gd name="T1" fmla="*/ 18521 h 12"/>
                <a:gd name="T2" fmla="*/ 0 w 8"/>
                <a:gd name="T3" fmla="*/ 18521 h 12"/>
                <a:gd name="T4" fmla="*/ 0 60000 65536"/>
                <a:gd name="T5" fmla="*/ 0 60000 65536"/>
                <a:gd name="T6" fmla="*/ 0 w 8"/>
                <a:gd name="T7" fmla="*/ 0 h 12"/>
                <a:gd name="T8" fmla="*/ 8 w 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2">
                  <a:moveTo>
                    <a:pt x="0" y="5"/>
                  </a:moveTo>
                  <a:cubicBezTo>
                    <a:pt x="4" y="0"/>
                    <a:pt x="8" y="12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5" name="Freeform 246"/>
            <p:cNvSpPr>
              <a:spLocks noChangeArrowheads="1"/>
            </p:cNvSpPr>
            <p:nvPr/>
          </p:nvSpPr>
          <p:spPr bwMode="auto">
            <a:xfrm>
              <a:off x="477837" y="217488"/>
              <a:ext cx="14288" cy="12700"/>
            </a:xfrm>
            <a:custGeom>
              <a:avLst/>
              <a:gdLst>
                <a:gd name="T0" fmla="*/ 3572 w 4"/>
                <a:gd name="T1" fmla="*/ 4233 h 3"/>
                <a:gd name="T2" fmla="*/ 10716 w 4"/>
                <a:gd name="T3" fmla="*/ 8467 h 3"/>
                <a:gd name="T4" fmla="*/ 3572 w 4"/>
                <a:gd name="T5" fmla="*/ 4233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1" y="1"/>
                  </a:moveTo>
                  <a:cubicBezTo>
                    <a:pt x="1" y="2"/>
                    <a:pt x="4" y="0"/>
                    <a:pt x="3" y="2"/>
                  </a:cubicBezTo>
                  <a:cubicBezTo>
                    <a:pt x="4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6" name="Freeform 247"/>
            <p:cNvSpPr>
              <a:spLocks noChangeArrowheads="1"/>
            </p:cNvSpPr>
            <p:nvPr/>
          </p:nvSpPr>
          <p:spPr bwMode="auto">
            <a:xfrm>
              <a:off x="500062" y="225425"/>
              <a:ext cx="57150" cy="30163"/>
            </a:xfrm>
            <a:custGeom>
              <a:avLst/>
              <a:gdLst>
                <a:gd name="T0" fmla="*/ 15240 w 15"/>
                <a:gd name="T1" fmla="*/ 7541 h 8"/>
                <a:gd name="T2" fmla="*/ 22860 w 15"/>
                <a:gd name="T3" fmla="*/ 18852 h 8"/>
                <a:gd name="T4" fmla="*/ 15240 w 15"/>
                <a:gd name="T5" fmla="*/ 7541 h 8"/>
                <a:gd name="T6" fmla="*/ 0 60000 65536"/>
                <a:gd name="T7" fmla="*/ 0 60000 65536"/>
                <a:gd name="T8" fmla="*/ 0 60000 65536"/>
                <a:gd name="T9" fmla="*/ 0 w 15"/>
                <a:gd name="T10" fmla="*/ 0 h 8"/>
                <a:gd name="T11" fmla="*/ 15 w 15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8">
                  <a:moveTo>
                    <a:pt x="4" y="2"/>
                  </a:moveTo>
                  <a:cubicBezTo>
                    <a:pt x="5" y="2"/>
                    <a:pt x="15" y="0"/>
                    <a:pt x="6" y="5"/>
                  </a:cubicBezTo>
                  <a:cubicBezTo>
                    <a:pt x="2" y="8"/>
                    <a:pt x="0" y="5"/>
                    <a:pt x="4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7" name="Freeform 248"/>
            <p:cNvSpPr>
              <a:spLocks noChangeArrowheads="1"/>
            </p:cNvSpPr>
            <p:nvPr/>
          </p:nvSpPr>
          <p:spPr bwMode="auto">
            <a:xfrm>
              <a:off x="496887" y="263525"/>
              <a:ext cx="41275" cy="11113"/>
            </a:xfrm>
            <a:custGeom>
              <a:avLst/>
              <a:gdLst>
                <a:gd name="T0" fmla="*/ 7505 w 11"/>
                <a:gd name="T1" fmla="*/ 3704 h 3"/>
                <a:gd name="T2" fmla="*/ 15009 w 11"/>
                <a:gd name="T3" fmla="*/ 11113 h 3"/>
                <a:gd name="T4" fmla="*/ 7505 w 11"/>
                <a:gd name="T5" fmla="*/ 3704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2" y="1"/>
                  </a:moveTo>
                  <a:cubicBezTo>
                    <a:pt x="0" y="0"/>
                    <a:pt x="11" y="0"/>
                    <a:pt x="4" y="3"/>
                  </a:cubicBezTo>
                  <a:cubicBezTo>
                    <a:pt x="3" y="3"/>
                    <a:pt x="2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8" name="Freeform 249"/>
            <p:cNvSpPr>
              <a:spLocks noChangeArrowheads="1"/>
            </p:cNvSpPr>
            <p:nvPr/>
          </p:nvSpPr>
          <p:spPr bwMode="auto">
            <a:xfrm>
              <a:off x="538162" y="169863"/>
              <a:ext cx="19050" cy="11113"/>
            </a:xfrm>
            <a:custGeom>
              <a:avLst/>
              <a:gdLst>
                <a:gd name="T0" fmla="*/ 7620 w 5"/>
                <a:gd name="T1" fmla="*/ 3704 h 3"/>
                <a:gd name="T2" fmla="*/ 11430 w 5"/>
                <a:gd name="T3" fmla="*/ 11113 h 3"/>
                <a:gd name="T4" fmla="*/ 7620 w 5"/>
                <a:gd name="T5" fmla="*/ 3704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1"/>
                  </a:moveTo>
                  <a:cubicBezTo>
                    <a:pt x="2" y="1"/>
                    <a:pt x="5" y="0"/>
                    <a:pt x="3" y="3"/>
                  </a:cubicBezTo>
                  <a:cubicBezTo>
                    <a:pt x="2" y="3"/>
                    <a:pt x="0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9" name="Freeform 250"/>
            <p:cNvSpPr>
              <a:spLocks noChangeArrowheads="1"/>
            </p:cNvSpPr>
            <p:nvPr/>
          </p:nvSpPr>
          <p:spPr bwMode="auto">
            <a:xfrm>
              <a:off x="527050" y="425450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7144 w 4"/>
                <a:gd name="T3" fmla="*/ 11113 h 3"/>
                <a:gd name="T4" fmla="*/ 0 w 4"/>
                <a:gd name="T5" fmla="*/ 0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0" y="0"/>
                  </a:moveTo>
                  <a:cubicBezTo>
                    <a:pt x="0" y="0"/>
                    <a:pt x="4" y="3"/>
                    <a:pt x="2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0" name="Freeform 251"/>
            <p:cNvSpPr>
              <a:spLocks noChangeArrowheads="1"/>
            </p:cNvSpPr>
            <p:nvPr/>
          </p:nvSpPr>
          <p:spPr bwMode="auto">
            <a:xfrm>
              <a:off x="571500" y="146050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1"/>
                    <a:pt x="3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1" name="Freeform 252"/>
            <p:cNvSpPr>
              <a:spLocks noChangeArrowheads="1"/>
            </p:cNvSpPr>
            <p:nvPr/>
          </p:nvSpPr>
          <p:spPr bwMode="auto">
            <a:xfrm>
              <a:off x="563562" y="266700"/>
              <a:ext cx="11113" cy="7938"/>
            </a:xfrm>
            <a:custGeom>
              <a:avLst/>
              <a:gdLst>
                <a:gd name="T0" fmla="*/ 3704 w 3"/>
                <a:gd name="T1" fmla="*/ 0 h 2"/>
                <a:gd name="T2" fmla="*/ 7409 w 3"/>
                <a:gd name="T3" fmla="*/ 7938 h 2"/>
                <a:gd name="T4" fmla="*/ 3704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2" name="Freeform 253"/>
            <p:cNvSpPr>
              <a:spLocks noChangeArrowheads="1"/>
            </p:cNvSpPr>
            <p:nvPr/>
          </p:nvSpPr>
          <p:spPr bwMode="auto">
            <a:xfrm>
              <a:off x="615950" y="534988"/>
              <a:ext cx="15875" cy="14288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0" y="0"/>
                  </a:moveTo>
                  <a:cubicBezTo>
                    <a:pt x="4" y="2"/>
                    <a:pt x="4" y="4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3" name="Freeform 254"/>
            <p:cNvSpPr>
              <a:spLocks noChangeArrowheads="1"/>
            </p:cNvSpPr>
            <p:nvPr/>
          </p:nvSpPr>
          <p:spPr bwMode="auto">
            <a:xfrm>
              <a:off x="266700" y="482600"/>
              <a:ext cx="3175" cy="3175"/>
            </a:xfrm>
            <a:custGeom>
              <a:avLst/>
              <a:gdLst>
                <a:gd name="T0" fmla="*/ 3175 w 1"/>
                <a:gd name="T1" fmla="*/ 0 h 1"/>
                <a:gd name="T2" fmla="*/ 3175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4" name="Freeform 255"/>
            <p:cNvSpPr>
              <a:spLocks noChangeArrowheads="1"/>
            </p:cNvSpPr>
            <p:nvPr/>
          </p:nvSpPr>
          <p:spPr bwMode="auto">
            <a:xfrm>
              <a:off x="82550" y="285750"/>
              <a:ext cx="19050" cy="19050"/>
            </a:xfrm>
            <a:custGeom>
              <a:avLst/>
              <a:gdLst>
                <a:gd name="T0" fmla="*/ 0 w 5"/>
                <a:gd name="T1" fmla="*/ 3810 h 5"/>
                <a:gd name="T2" fmla="*/ 19050 w 5"/>
                <a:gd name="T3" fmla="*/ 3810 h 5"/>
                <a:gd name="T4" fmla="*/ 0 w 5"/>
                <a:gd name="T5" fmla="*/ 3810 h 5"/>
                <a:gd name="T6" fmla="*/ 0 60000 65536"/>
                <a:gd name="T7" fmla="*/ 0 60000 65536"/>
                <a:gd name="T8" fmla="*/ 0 60000 65536"/>
                <a:gd name="T9" fmla="*/ 0 w 5"/>
                <a:gd name="T10" fmla="*/ 0 h 5"/>
                <a:gd name="T11" fmla="*/ 5 w 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">
                  <a:moveTo>
                    <a:pt x="0" y="1"/>
                  </a:moveTo>
                  <a:cubicBezTo>
                    <a:pt x="4" y="0"/>
                    <a:pt x="2" y="1"/>
                    <a:pt x="5" y="1"/>
                  </a:cubicBezTo>
                  <a:cubicBezTo>
                    <a:pt x="4" y="5"/>
                    <a:pt x="1" y="1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255" name="图片 3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5730" y="669904"/>
            <a:ext cx="1603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2" name="组合 319"/>
          <p:cNvGrpSpPr/>
          <p:nvPr/>
        </p:nvGrpSpPr>
        <p:grpSpPr bwMode="auto">
          <a:xfrm>
            <a:off x="9695681" y="5701054"/>
            <a:ext cx="1878013" cy="555625"/>
            <a:chOff x="0" y="0"/>
            <a:chExt cx="1695450" cy="501650"/>
          </a:xfrm>
        </p:grpSpPr>
        <p:sp>
          <p:nvSpPr>
            <p:cNvPr id="263" name="Freeform 486"/>
            <p:cNvSpPr>
              <a:spLocks noChangeArrowheads="1"/>
            </p:cNvSpPr>
            <p:nvPr/>
          </p:nvSpPr>
          <p:spPr bwMode="auto">
            <a:xfrm>
              <a:off x="1304925" y="369887"/>
              <a:ext cx="38100" cy="26988"/>
            </a:xfrm>
            <a:custGeom>
              <a:avLst/>
              <a:gdLst>
                <a:gd name="T0" fmla="*/ 38100 w 10"/>
                <a:gd name="T1" fmla="*/ 15422 h 7"/>
                <a:gd name="T2" fmla="*/ 30480 w 10"/>
                <a:gd name="T3" fmla="*/ 23133 h 7"/>
                <a:gd name="T4" fmla="*/ 30480 w 10"/>
                <a:gd name="T5" fmla="*/ 23133 h 7"/>
                <a:gd name="T6" fmla="*/ 22860 w 10"/>
                <a:gd name="T7" fmla="*/ 26988 h 7"/>
                <a:gd name="T8" fmla="*/ 11430 w 10"/>
                <a:gd name="T9" fmla="*/ 26988 h 7"/>
                <a:gd name="T10" fmla="*/ 7620 w 10"/>
                <a:gd name="T11" fmla="*/ 23133 h 7"/>
                <a:gd name="T12" fmla="*/ 3810 w 10"/>
                <a:gd name="T13" fmla="*/ 19277 h 7"/>
                <a:gd name="T14" fmla="*/ 7620 w 10"/>
                <a:gd name="T15" fmla="*/ 11566 h 7"/>
                <a:gd name="T16" fmla="*/ 0 w 10"/>
                <a:gd name="T17" fmla="*/ 7711 h 7"/>
                <a:gd name="T18" fmla="*/ 0 w 10"/>
                <a:gd name="T19" fmla="*/ 3855 h 7"/>
                <a:gd name="T20" fmla="*/ 7620 w 10"/>
                <a:gd name="T21" fmla="*/ 0 h 7"/>
                <a:gd name="T22" fmla="*/ 15240 w 10"/>
                <a:gd name="T23" fmla="*/ 0 h 7"/>
                <a:gd name="T24" fmla="*/ 15240 w 10"/>
                <a:gd name="T25" fmla="*/ 3855 h 7"/>
                <a:gd name="T26" fmla="*/ 30480 w 10"/>
                <a:gd name="T27" fmla="*/ 3855 h 7"/>
                <a:gd name="T28" fmla="*/ 38100 w 10"/>
                <a:gd name="T29" fmla="*/ 15422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7"/>
                <a:gd name="T47" fmla="*/ 10 w 10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7">
                  <a:moveTo>
                    <a:pt x="10" y="4"/>
                  </a:moveTo>
                  <a:cubicBezTo>
                    <a:pt x="9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3" y="6"/>
                    <a:pt x="2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4"/>
                    <a:pt x="1" y="4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4" name="Freeform 487"/>
            <p:cNvSpPr>
              <a:spLocks noChangeArrowheads="1"/>
            </p:cNvSpPr>
            <p:nvPr/>
          </p:nvSpPr>
          <p:spPr bwMode="auto">
            <a:xfrm>
              <a:off x="1233488" y="233362"/>
              <a:ext cx="38100" cy="19050"/>
            </a:xfrm>
            <a:custGeom>
              <a:avLst/>
              <a:gdLst>
                <a:gd name="T0" fmla="*/ 30480 w 10"/>
                <a:gd name="T1" fmla="*/ 7620 h 5"/>
                <a:gd name="T2" fmla="*/ 19050 w 10"/>
                <a:gd name="T3" fmla="*/ 15240 h 5"/>
                <a:gd name="T4" fmla="*/ 11430 w 10"/>
                <a:gd name="T5" fmla="*/ 19050 h 5"/>
                <a:gd name="T6" fmla="*/ 7620 w 10"/>
                <a:gd name="T7" fmla="*/ 15240 h 5"/>
                <a:gd name="T8" fmla="*/ 3810 w 10"/>
                <a:gd name="T9" fmla="*/ 15240 h 5"/>
                <a:gd name="T10" fmla="*/ 0 w 10"/>
                <a:gd name="T11" fmla="*/ 11430 h 5"/>
                <a:gd name="T12" fmla="*/ 0 w 10"/>
                <a:gd name="T13" fmla="*/ 7620 h 5"/>
                <a:gd name="T14" fmla="*/ 15240 w 10"/>
                <a:gd name="T15" fmla="*/ 0 h 5"/>
                <a:gd name="T16" fmla="*/ 30480 w 10"/>
                <a:gd name="T17" fmla="*/ 3810 h 5"/>
                <a:gd name="T18" fmla="*/ 30480 w 10"/>
                <a:gd name="T19" fmla="*/ 762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5"/>
                <a:gd name="T32" fmla="*/ 10 w 1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5">
                  <a:moveTo>
                    <a:pt x="8" y="2"/>
                  </a:moveTo>
                  <a:cubicBezTo>
                    <a:pt x="7" y="3"/>
                    <a:pt x="7" y="4"/>
                    <a:pt x="5" y="4"/>
                  </a:cubicBezTo>
                  <a:cubicBezTo>
                    <a:pt x="4" y="5"/>
                    <a:pt x="4" y="4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3"/>
                    <a:pt x="0" y="3"/>
                  </a:cubicBezTo>
                  <a:cubicBezTo>
                    <a:pt x="0" y="3"/>
                    <a:pt x="1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5" name="Freeform 488"/>
            <p:cNvSpPr>
              <a:spLocks noChangeArrowheads="1"/>
            </p:cNvSpPr>
            <p:nvPr/>
          </p:nvSpPr>
          <p:spPr bwMode="auto">
            <a:xfrm>
              <a:off x="1195388" y="238125"/>
              <a:ext cx="22225" cy="14288"/>
            </a:xfrm>
            <a:custGeom>
              <a:avLst/>
              <a:gdLst>
                <a:gd name="T0" fmla="*/ 22225 w 6"/>
                <a:gd name="T1" fmla="*/ 7144 h 4"/>
                <a:gd name="T2" fmla="*/ 22225 w 6"/>
                <a:gd name="T3" fmla="*/ 10716 h 4"/>
                <a:gd name="T4" fmla="*/ 14817 w 6"/>
                <a:gd name="T5" fmla="*/ 14288 h 4"/>
                <a:gd name="T6" fmla="*/ 7408 w 6"/>
                <a:gd name="T7" fmla="*/ 14288 h 4"/>
                <a:gd name="T8" fmla="*/ 0 w 6"/>
                <a:gd name="T9" fmla="*/ 10716 h 4"/>
                <a:gd name="T10" fmla="*/ 0 w 6"/>
                <a:gd name="T11" fmla="*/ 7144 h 4"/>
                <a:gd name="T12" fmla="*/ 11113 w 6"/>
                <a:gd name="T13" fmla="*/ 0 h 4"/>
                <a:gd name="T14" fmla="*/ 22225 w 6"/>
                <a:gd name="T15" fmla="*/ 0 h 4"/>
                <a:gd name="T16" fmla="*/ 22225 w 6"/>
                <a:gd name="T17" fmla="*/ 3572 h 4"/>
                <a:gd name="T18" fmla="*/ 22225 w 6"/>
                <a:gd name="T19" fmla="*/ 714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"/>
                <a:gd name="T32" fmla="*/ 6 w 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">
                  <a:moveTo>
                    <a:pt x="6" y="2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6" name="Freeform 489"/>
            <p:cNvSpPr>
              <a:spLocks noChangeArrowheads="1"/>
            </p:cNvSpPr>
            <p:nvPr/>
          </p:nvSpPr>
          <p:spPr bwMode="auto">
            <a:xfrm>
              <a:off x="1162050" y="400050"/>
              <a:ext cx="41275" cy="22225"/>
            </a:xfrm>
            <a:custGeom>
              <a:avLst/>
              <a:gdLst>
                <a:gd name="T0" fmla="*/ 41275 w 11"/>
                <a:gd name="T1" fmla="*/ 11113 h 6"/>
                <a:gd name="T2" fmla="*/ 37523 w 11"/>
                <a:gd name="T3" fmla="*/ 14817 h 6"/>
                <a:gd name="T4" fmla="*/ 26266 w 11"/>
                <a:gd name="T5" fmla="*/ 18521 h 6"/>
                <a:gd name="T6" fmla="*/ 18761 w 11"/>
                <a:gd name="T7" fmla="*/ 18521 h 6"/>
                <a:gd name="T8" fmla="*/ 15009 w 11"/>
                <a:gd name="T9" fmla="*/ 14817 h 6"/>
                <a:gd name="T10" fmla="*/ 3752 w 11"/>
                <a:gd name="T11" fmla="*/ 14817 h 6"/>
                <a:gd name="T12" fmla="*/ 3752 w 11"/>
                <a:gd name="T13" fmla="*/ 7408 h 6"/>
                <a:gd name="T14" fmla="*/ 11257 w 11"/>
                <a:gd name="T15" fmla="*/ 0 h 6"/>
                <a:gd name="T16" fmla="*/ 18761 w 11"/>
                <a:gd name="T17" fmla="*/ 3704 h 6"/>
                <a:gd name="T18" fmla="*/ 22514 w 11"/>
                <a:gd name="T19" fmla="*/ 7408 h 6"/>
                <a:gd name="T20" fmla="*/ 33770 w 11"/>
                <a:gd name="T21" fmla="*/ 3704 h 6"/>
                <a:gd name="T22" fmla="*/ 41275 w 11"/>
                <a:gd name="T23" fmla="*/ 11113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6"/>
                <a:gd name="T38" fmla="*/ 11 w 11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6">
                  <a:moveTo>
                    <a:pt x="11" y="3"/>
                  </a:moveTo>
                  <a:cubicBezTo>
                    <a:pt x="11" y="3"/>
                    <a:pt x="11" y="4"/>
                    <a:pt x="10" y="4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11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7" name="Freeform 490"/>
            <p:cNvSpPr>
              <a:spLocks noChangeArrowheads="1"/>
            </p:cNvSpPr>
            <p:nvPr/>
          </p:nvSpPr>
          <p:spPr bwMode="auto">
            <a:xfrm>
              <a:off x="1143000" y="298450"/>
              <a:ext cx="11113" cy="3175"/>
            </a:xfrm>
            <a:custGeom>
              <a:avLst/>
              <a:gdLst>
                <a:gd name="T0" fmla="*/ 7409 w 3"/>
                <a:gd name="T1" fmla="*/ 3175 h 1"/>
                <a:gd name="T2" fmla="*/ 3704 w 3"/>
                <a:gd name="T3" fmla="*/ 3175 h 1"/>
                <a:gd name="T4" fmla="*/ 3704 w 3"/>
                <a:gd name="T5" fmla="*/ 0 h 1"/>
                <a:gd name="T6" fmla="*/ 3704 w 3"/>
                <a:gd name="T7" fmla="*/ 0 h 1"/>
                <a:gd name="T8" fmla="*/ 11113 w 3"/>
                <a:gd name="T9" fmla="*/ 0 h 1"/>
                <a:gd name="T10" fmla="*/ 7409 w 3"/>
                <a:gd name="T11" fmla="*/ 3175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8" name="Freeform 491"/>
            <p:cNvSpPr>
              <a:spLocks noChangeArrowheads="1"/>
            </p:cNvSpPr>
            <p:nvPr/>
          </p:nvSpPr>
          <p:spPr bwMode="auto">
            <a:xfrm>
              <a:off x="1101725" y="271462"/>
              <a:ext cx="14288" cy="11113"/>
            </a:xfrm>
            <a:custGeom>
              <a:avLst/>
              <a:gdLst>
                <a:gd name="T0" fmla="*/ 10716 w 4"/>
                <a:gd name="T1" fmla="*/ 7409 h 3"/>
                <a:gd name="T2" fmla="*/ 3572 w 4"/>
                <a:gd name="T3" fmla="*/ 11113 h 3"/>
                <a:gd name="T4" fmla="*/ 0 w 4"/>
                <a:gd name="T5" fmla="*/ 3704 h 3"/>
                <a:gd name="T6" fmla="*/ 7144 w 4"/>
                <a:gd name="T7" fmla="*/ 0 h 3"/>
                <a:gd name="T8" fmla="*/ 14288 w 4"/>
                <a:gd name="T9" fmla="*/ 0 h 3"/>
                <a:gd name="T10" fmla="*/ 10716 w 4"/>
                <a:gd name="T11" fmla="*/ 7409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9" name="Freeform 492"/>
            <p:cNvSpPr>
              <a:spLocks noChangeArrowheads="1"/>
            </p:cNvSpPr>
            <p:nvPr/>
          </p:nvSpPr>
          <p:spPr bwMode="auto">
            <a:xfrm>
              <a:off x="1071563" y="287337"/>
              <a:ext cx="33338" cy="14288"/>
            </a:xfrm>
            <a:custGeom>
              <a:avLst/>
              <a:gdLst>
                <a:gd name="T0" fmla="*/ 33338 w 9"/>
                <a:gd name="T1" fmla="*/ 10716 h 4"/>
                <a:gd name="T2" fmla="*/ 25930 w 9"/>
                <a:gd name="T3" fmla="*/ 14288 h 4"/>
                <a:gd name="T4" fmla="*/ 22225 w 9"/>
                <a:gd name="T5" fmla="*/ 14288 h 4"/>
                <a:gd name="T6" fmla="*/ 18521 w 9"/>
                <a:gd name="T7" fmla="*/ 10716 h 4"/>
                <a:gd name="T8" fmla="*/ 11113 w 9"/>
                <a:gd name="T9" fmla="*/ 14288 h 4"/>
                <a:gd name="T10" fmla="*/ 7408 w 9"/>
                <a:gd name="T11" fmla="*/ 14288 h 4"/>
                <a:gd name="T12" fmla="*/ 3704 w 9"/>
                <a:gd name="T13" fmla="*/ 14288 h 4"/>
                <a:gd name="T14" fmla="*/ 0 w 9"/>
                <a:gd name="T15" fmla="*/ 10716 h 4"/>
                <a:gd name="T16" fmla="*/ 3704 w 9"/>
                <a:gd name="T17" fmla="*/ 7144 h 4"/>
                <a:gd name="T18" fmla="*/ 11113 w 9"/>
                <a:gd name="T19" fmla="*/ 3572 h 4"/>
                <a:gd name="T20" fmla="*/ 11113 w 9"/>
                <a:gd name="T21" fmla="*/ 0 h 4"/>
                <a:gd name="T22" fmla="*/ 14817 w 9"/>
                <a:gd name="T23" fmla="*/ 0 h 4"/>
                <a:gd name="T24" fmla="*/ 14817 w 9"/>
                <a:gd name="T25" fmla="*/ 3572 h 4"/>
                <a:gd name="T26" fmla="*/ 22225 w 9"/>
                <a:gd name="T27" fmla="*/ 3572 h 4"/>
                <a:gd name="T28" fmla="*/ 22225 w 9"/>
                <a:gd name="T29" fmla="*/ 7144 h 4"/>
                <a:gd name="T30" fmla="*/ 29634 w 9"/>
                <a:gd name="T31" fmla="*/ 3572 h 4"/>
                <a:gd name="T32" fmla="*/ 33338 w 9"/>
                <a:gd name="T33" fmla="*/ 10716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4"/>
                <a:gd name="T53" fmla="*/ 9 w 9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4">
                  <a:moveTo>
                    <a:pt x="9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3"/>
                    <a:pt x="2" y="3"/>
                    <a:pt x="1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9" y="2"/>
                    <a:pt x="9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0" name="Freeform 493"/>
            <p:cNvSpPr>
              <a:spLocks noChangeArrowheads="1"/>
            </p:cNvSpPr>
            <p:nvPr/>
          </p:nvSpPr>
          <p:spPr bwMode="auto">
            <a:xfrm>
              <a:off x="969963" y="131762"/>
              <a:ext cx="71438" cy="41275"/>
            </a:xfrm>
            <a:custGeom>
              <a:avLst/>
              <a:gdLst>
                <a:gd name="T0" fmla="*/ 71438 w 19"/>
                <a:gd name="T1" fmla="*/ 30018 h 11"/>
                <a:gd name="T2" fmla="*/ 63918 w 19"/>
                <a:gd name="T3" fmla="*/ 33770 h 11"/>
                <a:gd name="T4" fmla="*/ 60158 w 19"/>
                <a:gd name="T5" fmla="*/ 33770 h 11"/>
                <a:gd name="T6" fmla="*/ 48879 w 19"/>
                <a:gd name="T7" fmla="*/ 30018 h 11"/>
                <a:gd name="T8" fmla="*/ 41359 w 19"/>
                <a:gd name="T9" fmla="*/ 33770 h 11"/>
                <a:gd name="T10" fmla="*/ 37599 w 19"/>
                <a:gd name="T11" fmla="*/ 37523 h 11"/>
                <a:gd name="T12" fmla="*/ 33839 w 19"/>
                <a:gd name="T13" fmla="*/ 37523 h 11"/>
                <a:gd name="T14" fmla="*/ 33839 w 19"/>
                <a:gd name="T15" fmla="*/ 41275 h 11"/>
                <a:gd name="T16" fmla="*/ 30079 w 19"/>
                <a:gd name="T17" fmla="*/ 37523 h 11"/>
                <a:gd name="T18" fmla="*/ 15040 w 19"/>
                <a:gd name="T19" fmla="*/ 37523 h 11"/>
                <a:gd name="T20" fmla="*/ 11280 w 19"/>
                <a:gd name="T21" fmla="*/ 37523 h 11"/>
                <a:gd name="T22" fmla="*/ 7520 w 19"/>
                <a:gd name="T23" fmla="*/ 37523 h 11"/>
                <a:gd name="T24" fmla="*/ 7520 w 19"/>
                <a:gd name="T25" fmla="*/ 37523 h 11"/>
                <a:gd name="T26" fmla="*/ 7520 w 19"/>
                <a:gd name="T27" fmla="*/ 33770 h 11"/>
                <a:gd name="T28" fmla="*/ 3760 w 19"/>
                <a:gd name="T29" fmla="*/ 33770 h 11"/>
                <a:gd name="T30" fmla="*/ 3760 w 19"/>
                <a:gd name="T31" fmla="*/ 30018 h 11"/>
                <a:gd name="T32" fmla="*/ 0 w 19"/>
                <a:gd name="T33" fmla="*/ 30018 h 11"/>
                <a:gd name="T34" fmla="*/ 3760 w 19"/>
                <a:gd name="T35" fmla="*/ 26266 h 11"/>
                <a:gd name="T36" fmla="*/ 3760 w 19"/>
                <a:gd name="T37" fmla="*/ 22514 h 11"/>
                <a:gd name="T38" fmla="*/ 7520 w 19"/>
                <a:gd name="T39" fmla="*/ 15009 h 11"/>
                <a:gd name="T40" fmla="*/ 15040 w 19"/>
                <a:gd name="T41" fmla="*/ 11257 h 11"/>
                <a:gd name="T42" fmla="*/ 22559 w 19"/>
                <a:gd name="T43" fmla="*/ 11257 h 11"/>
                <a:gd name="T44" fmla="*/ 26319 w 19"/>
                <a:gd name="T45" fmla="*/ 11257 h 11"/>
                <a:gd name="T46" fmla="*/ 30079 w 19"/>
                <a:gd name="T47" fmla="*/ 11257 h 11"/>
                <a:gd name="T48" fmla="*/ 30079 w 19"/>
                <a:gd name="T49" fmla="*/ 11257 h 11"/>
                <a:gd name="T50" fmla="*/ 33839 w 19"/>
                <a:gd name="T51" fmla="*/ 7505 h 11"/>
                <a:gd name="T52" fmla="*/ 33839 w 19"/>
                <a:gd name="T53" fmla="*/ 3752 h 11"/>
                <a:gd name="T54" fmla="*/ 33839 w 19"/>
                <a:gd name="T55" fmla="*/ 0 h 11"/>
                <a:gd name="T56" fmla="*/ 33839 w 19"/>
                <a:gd name="T57" fmla="*/ 11257 h 11"/>
                <a:gd name="T58" fmla="*/ 33839 w 19"/>
                <a:gd name="T59" fmla="*/ 11257 h 11"/>
                <a:gd name="T60" fmla="*/ 41359 w 19"/>
                <a:gd name="T61" fmla="*/ 11257 h 11"/>
                <a:gd name="T62" fmla="*/ 41359 w 19"/>
                <a:gd name="T63" fmla="*/ 7505 h 11"/>
                <a:gd name="T64" fmla="*/ 41359 w 19"/>
                <a:gd name="T65" fmla="*/ 11257 h 11"/>
                <a:gd name="T66" fmla="*/ 48879 w 19"/>
                <a:gd name="T67" fmla="*/ 11257 h 11"/>
                <a:gd name="T68" fmla="*/ 52639 w 19"/>
                <a:gd name="T69" fmla="*/ 18761 h 11"/>
                <a:gd name="T70" fmla="*/ 52639 w 19"/>
                <a:gd name="T71" fmla="*/ 22514 h 11"/>
                <a:gd name="T72" fmla="*/ 60158 w 19"/>
                <a:gd name="T73" fmla="*/ 22514 h 11"/>
                <a:gd name="T74" fmla="*/ 71438 w 19"/>
                <a:gd name="T75" fmla="*/ 22514 h 11"/>
                <a:gd name="T76" fmla="*/ 71438 w 19"/>
                <a:gd name="T77" fmla="*/ 30018 h 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"/>
                <a:gd name="T118" fmla="*/ 0 h 11"/>
                <a:gd name="T119" fmla="*/ 19 w 19"/>
                <a:gd name="T120" fmla="*/ 11 h 1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" h="11">
                  <a:moveTo>
                    <a:pt x="19" y="8"/>
                  </a:moveTo>
                  <a:cubicBezTo>
                    <a:pt x="18" y="8"/>
                    <a:pt x="18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4" y="9"/>
                    <a:pt x="13" y="8"/>
                  </a:cubicBezTo>
                  <a:cubicBezTo>
                    <a:pt x="12" y="8"/>
                    <a:pt x="12" y="9"/>
                    <a:pt x="11" y="9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8" y="11"/>
                    <a:pt x="9" y="10"/>
                    <a:pt x="8" y="10"/>
                  </a:cubicBezTo>
                  <a:cubicBezTo>
                    <a:pt x="7" y="10"/>
                    <a:pt x="5" y="11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2" y="3"/>
                    <a:pt x="12" y="4"/>
                    <a:pt x="13" y="3"/>
                  </a:cubicBezTo>
                  <a:cubicBezTo>
                    <a:pt x="14" y="4"/>
                    <a:pt x="13" y="4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1" name="Freeform 494"/>
            <p:cNvSpPr>
              <a:spLocks noChangeArrowheads="1"/>
            </p:cNvSpPr>
            <p:nvPr/>
          </p:nvSpPr>
          <p:spPr bwMode="auto">
            <a:xfrm>
              <a:off x="1041400" y="287337"/>
              <a:ext cx="33338" cy="17463"/>
            </a:xfrm>
            <a:custGeom>
              <a:avLst/>
              <a:gdLst>
                <a:gd name="T0" fmla="*/ 29634 w 9"/>
                <a:gd name="T1" fmla="*/ 10478 h 5"/>
                <a:gd name="T2" fmla="*/ 22225 w 9"/>
                <a:gd name="T3" fmla="*/ 13970 h 5"/>
                <a:gd name="T4" fmla="*/ 11113 w 9"/>
                <a:gd name="T5" fmla="*/ 13970 h 5"/>
                <a:gd name="T6" fmla="*/ 7408 w 9"/>
                <a:gd name="T7" fmla="*/ 10478 h 5"/>
                <a:gd name="T8" fmla="*/ 3704 w 9"/>
                <a:gd name="T9" fmla="*/ 10478 h 5"/>
                <a:gd name="T10" fmla="*/ 3704 w 9"/>
                <a:gd name="T11" fmla="*/ 6985 h 5"/>
                <a:gd name="T12" fmla="*/ 11113 w 9"/>
                <a:gd name="T13" fmla="*/ 3493 h 5"/>
                <a:gd name="T14" fmla="*/ 14817 w 9"/>
                <a:gd name="T15" fmla="*/ 3493 h 5"/>
                <a:gd name="T16" fmla="*/ 25930 w 9"/>
                <a:gd name="T17" fmla="*/ 0 h 5"/>
                <a:gd name="T18" fmla="*/ 29634 w 9"/>
                <a:gd name="T19" fmla="*/ 10478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5"/>
                <a:gd name="T32" fmla="*/ 9 w 9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5"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2" y="4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1"/>
                    <a:pt x="9" y="2"/>
                    <a:pt x="8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2" name="Freeform 495"/>
            <p:cNvSpPr>
              <a:spLocks noChangeArrowheads="1"/>
            </p:cNvSpPr>
            <p:nvPr/>
          </p:nvSpPr>
          <p:spPr bwMode="auto">
            <a:xfrm>
              <a:off x="1060450" y="301625"/>
              <a:ext cx="14288" cy="11113"/>
            </a:xfrm>
            <a:custGeom>
              <a:avLst/>
              <a:gdLst>
                <a:gd name="T0" fmla="*/ 10716 w 4"/>
                <a:gd name="T1" fmla="*/ 7409 h 3"/>
                <a:gd name="T2" fmla="*/ 3572 w 4"/>
                <a:gd name="T3" fmla="*/ 11113 h 3"/>
                <a:gd name="T4" fmla="*/ 0 w 4"/>
                <a:gd name="T5" fmla="*/ 7409 h 3"/>
                <a:gd name="T6" fmla="*/ 0 w 4"/>
                <a:gd name="T7" fmla="*/ 3704 h 3"/>
                <a:gd name="T8" fmla="*/ 3572 w 4"/>
                <a:gd name="T9" fmla="*/ 0 h 3"/>
                <a:gd name="T10" fmla="*/ 10716 w 4"/>
                <a:gd name="T11" fmla="*/ 3704 h 3"/>
                <a:gd name="T12" fmla="*/ 10716 w 4"/>
                <a:gd name="T13" fmla="*/ 7409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3" y="2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3" name="Freeform 496"/>
            <p:cNvSpPr>
              <a:spLocks noChangeArrowheads="1"/>
            </p:cNvSpPr>
            <p:nvPr/>
          </p:nvSpPr>
          <p:spPr bwMode="auto">
            <a:xfrm>
              <a:off x="909638" y="41275"/>
              <a:ext cx="66675" cy="49213"/>
            </a:xfrm>
            <a:custGeom>
              <a:avLst/>
              <a:gdLst>
                <a:gd name="T0" fmla="*/ 66675 w 18"/>
                <a:gd name="T1" fmla="*/ 18928 h 13"/>
                <a:gd name="T2" fmla="*/ 66675 w 18"/>
                <a:gd name="T3" fmla="*/ 26499 h 13"/>
                <a:gd name="T4" fmla="*/ 62971 w 18"/>
                <a:gd name="T5" fmla="*/ 30285 h 13"/>
                <a:gd name="T6" fmla="*/ 55562 w 18"/>
                <a:gd name="T7" fmla="*/ 37856 h 13"/>
                <a:gd name="T8" fmla="*/ 44450 w 18"/>
                <a:gd name="T9" fmla="*/ 41642 h 13"/>
                <a:gd name="T10" fmla="*/ 37042 w 18"/>
                <a:gd name="T11" fmla="*/ 45427 h 13"/>
                <a:gd name="T12" fmla="*/ 33338 w 18"/>
                <a:gd name="T13" fmla="*/ 45427 h 13"/>
                <a:gd name="T14" fmla="*/ 25929 w 18"/>
                <a:gd name="T15" fmla="*/ 45427 h 13"/>
                <a:gd name="T16" fmla="*/ 18521 w 18"/>
                <a:gd name="T17" fmla="*/ 49213 h 13"/>
                <a:gd name="T18" fmla="*/ 18521 w 18"/>
                <a:gd name="T19" fmla="*/ 45427 h 13"/>
                <a:gd name="T20" fmla="*/ 11112 w 18"/>
                <a:gd name="T21" fmla="*/ 45427 h 13"/>
                <a:gd name="T22" fmla="*/ 7408 w 18"/>
                <a:gd name="T23" fmla="*/ 41642 h 13"/>
                <a:gd name="T24" fmla="*/ 7408 w 18"/>
                <a:gd name="T25" fmla="*/ 41642 h 13"/>
                <a:gd name="T26" fmla="*/ 0 w 18"/>
                <a:gd name="T27" fmla="*/ 37856 h 13"/>
                <a:gd name="T28" fmla="*/ 3704 w 18"/>
                <a:gd name="T29" fmla="*/ 34071 h 13"/>
                <a:gd name="T30" fmla="*/ 3704 w 18"/>
                <a:gd name="T31" fmla="*/ 26499 h 13"/>
                <a:gd name="T32" fmla="*/ 3704 w 18"/>
                <a:gd name="T33" fmla="*/ 22714 h 13"/>
                <a:gd name="T34" fmla="*/ 7408 w 18"/>
                <a:gd name="T35" fmla="*/ 22714 h 13"/>
                <a:gd name="T36" fmla="*/ 7408 w 18"/>
                <a:gd name="T37" fmla="*/ 18928 h 13"/>
                <a:gd name="T38" fmla="*/ 7408 w 18"/>
                <a:gd name="T39" fmla="*/ 18928 h 13"/>
                <a:gd name="T40" fmla="*/ 11112 w 18"/>
                <a:gd name="T41" fmla="*/ 15142 h 13"/>
                <a:gd name="T42" fmla="*/ 14817 w 18"/>
                <a:gd name="T43" fmla="*/ 11357 h 13"/>
                <a:gd name="T44" fmla="*/ 14817 w 18"/>
                <a:gd name="T45" fmla="*/ 11357 h 13"/>
                <a:gd name="T46" fmla="*/ 14817 w 18"/>
                <a:gd name="T47" fmla="*/ 11357 h 13"/>
                <a:gd name="T48" fmla="*/ 14817 w 18"/>
                <a:gd name="T49" fmla="*/ 11357 h 13"/>
                <a:gd name="T50" fmla="*/ 14817 w 18"/>
                <a:gd name="T51" fmla="*/ 11357 h 13"/>
                <a:gd name="T52" fmla="*/ 18521 w 18"/>
                <a:gd name="T53" fmla="*/ 7571 h 13"/>
                <a:gd name="T54" fmla="*/ 25929 w 18"/>
                <a:gd name="T55" fmla="*/ 7571 h 13"/>
                <a:gd name="T56" fmla="*/ 25929 w 18"/>
                <a:gd name="T57" fmla="*/ 7571 h 13"/>
                <a:gd name="T58" fmla="*/ 25929 w 18"/>
                <a:gd name="T59" fmla="*/ 3786 h 13"/>
                <a:gd name="T60" fmla="*/ 25929 w 18"/>
                <a:gd name="T61" fmla="*/ 7571 h 13"/>
                <a:gd name="T62" fmla="*/ 25929 w 18"/>
                <a:gd name="T63" fmla="*/ 3786 h 13"/>
                <a:gd name="T64" fmla="*/ 29633 w 18"/>
                <a:gd name="T65" fmla="*/ 3786 h 13"/>
                <a:gd name="T66" fmla="*/ 29633 w 18"/>
                <a:gd name="T67" fmla="*/ 3786 h 13"/>
                <a:gd name="T68" fmla="*/ 29633 w 18"/>
                <a:gd name="T69" fmla="*/ 3786 h 13"/>
                <a:gd name="T70" fmla="*/ 33338 w 18"/>
                <a:gd name="T71" fmla="*/ 0 h 13"/>
                <a:gd name="T72" fmla="*/ 37042 w 18"/>
                <a:gd name="T73" fmla="*/ 0 h 13"/>
                <a:gd name="T74" fmla="*/ 44450 w 18"/>
                <a:gd name="T75" fmla="*/ 0 h 13"/>
                <a:gd name="T76" fmla="*/ 48154 w 18"/>
                <a:gd name="T77" fmla="*/ 0 h 13"/>
                <a:gd name="T78" fmla="*/ 48154 w 18"/>
                <a:gd name="T79" fmla="*/ 3786 h 13"/>
                <a:gd name="T80" fmla="*/ 51858 w 18"/>
                <a:gd name="T81" fmla="*/ 0 h 13"/>
                <a:gd name="T82" fmla="*/ 55562 w 18"/>
                <a:gd name="T83" fmla="*/ 3786 h 13"/>
                <a:gd name="T84" fmla="*/ 55562 w 18"/>
                <a:gd name="T85" fmla="*/ 0 h 13"/>
                <a:gd name="T86" fmla="*/ 55562 w 18"/>
                <a:gd name="T87" fmla="*/ 7571 h 13"/>
                <a:gd name="T88" fmla="*/ 59267 w 18"/>
                <a:gd name="T89" fmla="*/ 7571 h 13"/>
                <a:gd name="T90" fmla="*/ 62971 w 18"/>
                <a:gd name="T91" fmla="*/ 7571 h 13"/>
                <a:gd name="T92" fmla="*/ 66675 w 18"/>
                <a:gd name="T93" fmla="*/ 11357 h 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"/>
                <a:gd name="T142" fmla="*/ 0 h 13"/>
                <a:gd name="T143" fmla="*/ 18 w 18"/>
                <a:gd name="T144" fmla="*/ 13 h 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" h="13">
                  <a:moveTo>
                    <a:pt x="17" y="4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7" y="7"/>
                    <a:pt x="18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2" y="11"/>
                    <a:pt x="12" y="11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2"/>
                    <a:pt x="5" y="12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6" y="12"/>
                    <a:pt x="5" y="12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3" y="11"/>
                    <a:pt x="2" y="12"/>
                    <a:pt x="2" y="11"/>
                  </a:cubicBezTo>
                  <a:cubicBezTo>
                    <a:pt x="2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3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10"/>
                    <a:pt x="1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2" y="7"/>
                    <a:pt x="2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6" y="3"/>
                    <a:pt x="17" y="3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8" y="4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4" name="Freeform 497"/>
            <p:cNvSpPr>
              <a:spLocks noChangeArrowheads="1"/>
            </p:cNvSpPr>
            <p:nvPr/>
          </p:nvSpPr>
          <p:spPr bwMode="auto">
            <a:xfrm>
              <a:off x="981075" y="274637"/>
              <a:ext cx="60325" cy="34925"/>
            </a:xfrm>
            <a:custGeom>
              <a:avLst/>
              <a:gdLst>
                <a:gd name="T0" fmla="*/ 52784 w 16"/>
                <a:gd name="T1" fmla="*/ 15522 h 9"/>
                <a:gd name="T2" fmla="*/ 37703 w 16"/>
                <a:gd name="T3" fmla="*/ 31044 h 9"/>
                <a:gd name="T4" fmla="*/ 26392 w 16"/>
                <a:gd name="T5" fmla="*/ 34925 h 9"/>
                <a:gd name="T6" fmla="*/ 11311 w 16"/>
                <a:gd name="T7" fmla="*/ 31044 h 9"/>
                <a:gd name="T8" fmla="*/ 7541 w 16"/>
                <a:gd name="T9" fmla="*/ 19403 h 9"/>
                <a:gd name="T10" fmla="*/ 3770 w 16"/>
                <a:gd name="T11" fmla="*/ 19403 h 9"/>
                <a:gd name="T12" fmla="*/ 11311 w 16"/>
                <a:gd name="T13" fmla="*/ 15522 h 9"/>
                <a:gd name="T14" fmla="*/ 15081 w 16"/>
                <a:gd name="T15" fmla="*/ 11642 h 9"/>
                <a:gd name="T16" fmla="*/ 18852 w 16"/>
                <a:gd name="T17" fmla="*/ 7761 h 9"/>
                <a:gd name="T18" fmla="*/ 26392 w 16"/>
                <a:gd name="T19" fmla="*/ 3881 h 9"/>
                <a:gd name="T20" fmla="*/ 26392 w 16"/>
                <a:gd name="T21" fmla="*/ 0 h 9"/>
                <a:gd name="T22" fmla="*/ 30163 w 16"/>
                <a:gd name="T23" fmla="*/ 3881 h 9"/>
                <a:gd name="T24" fmla="*/ 45244 w 16"/>
                <a:gd name="T25" fmla="*/ 3881 h 9"/>
                <a:gd name="T26" fmla="*/ 56555 w 16"/>
                <a:gd name="T27" fmla="*/ 7761 h 9"/>
                <a:gd name="T28" fmla="*/ 60325 w 16"/>
                <a:gd name="T29" fmla="*/ 7761 h 9"/>
                <a:gd name="T30" fmla="*/ 52784 w 16"/>
                <a:gd name="T31" fmla="*/ 15522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9"/>
                <a:gd name="T50" fmla="*/ 16 w 16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9">
                  <a:moveTo>
                    <a:pt x="14" y="4"/>
                  </a:moveTo>
                  <a:cubicBezTo>
                    <a:pt x="13" y="6"/>
                    <a:pt x="12" y="7"/>
                    <a:pt x="10" y="8"/>
                  </a:cubicBezTo>
                  <a:cubicBezTo>
                    <a:pt x="9" y="8"/>
                    <a:pt x="7" y="8"/>
                    <a:pt x="7" y="9"/>
                  </a:cubicBezTo>
                  <a:cubicBezTo>
                    <a:pt x="5" y="9"/>
                    <a:pt x="4" y="8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0" y="6"/>
                    <a:pt x="1" y="5"/>
                  </a:cubicBezTo>
                  <a:cubicBezTo>
                    <a:pt x="1" y="4"/>
                    <a:pt x="3" y="5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5" name="Freeform 498"/>
            <p:cNvSpPr>
              <a:spLocks noChangeArrowheads="1"/>
            </p:cNvSpPr>
            <p:nvPr/>
          </p:nvSpPr>
          <p:spPr bwMode="auto">
            <a:xfrm>
              <a:off x="1017588" y="334962"/>
              <a:ext cx="42863" cy="30163"/>
            </a:xfrm>
            <a:custGeom>
              <a:avLst/>
              <a:gdLst>
                <a:gd name="T0" fmla="*/ 38966 w 11"/>
                <a:gd name="T1" fmla="*/ 15082 h 8"/>
                <a:gd name="T2" fmla="*/ 35070 w 11"/>
                <a:gd name="T3" fmla="*/ 18852 h 8"/>
                <a:gd name="T4" fmla="*/ 23380 w 11"/>
                <a:gd name="T5" fmla="*/ 26393 h 8"/>
                <a:gd name="T6" fmla="*/ 11690 w 11"/>
                <a:gd name="T7" fmla="*/ 26393 h 8"/>
                <a:gd name="T8" fmla="*/ 7793 w 11"/>
                <a:gd name="T9" fmla="*/ 26393 h 8"/>
                <a:gd name="T10" fmla="*/ 3897 w 11"/>
                <a:gd name="T11" fmla="*/ 18852 h 8"/>
                <a:gd name="T12" fmla="*/ 3897 w 11"/>
                <a:gd name="T13" fmla="*/ 15082 h 8"/>
                <a:gd name="T14" fmla="*/ 7793 w 11"/>
                <a:gd name="T15" fmla="*/ 3770 h 8"/>
                <a:gd name="T16" fmla="*/ 3897 w 11"/>
                <a:gd name="T17" fmla="*/ 3770 h 8"/>
                <a:gd name="T18" fmla="*/ 3897 w 11"/>
                <a:gd name="T19" fmla="*/ 0 h 8"/>
                <a:gd name="T20" fmla="*/ 7793 w 11"/>
                <a:gd name="T21" fmla="*/ 0 h 8"/>
                <a:gd name="T22" fmla="*/ 11690 w 11"/>
                <a:gd name="T23" fmla="*/ 0 h 8"/>
                <a:gd name="T24" fmla="*/ 11690 w 11"/>
                <a:gd name="T25" fmla="*/ 3770 h 8"/>
                <a:gd name="T26" fmla="*/ 27276 w 11"/>
                <a:gd name="T27" fmla="*/ 0 h 8"/>
                <a:gd name="T28" fmla="*/ 31173 w 11"/>
                <a:gd name="T29" fmla="*/ 0 h 8"/>
                <a:gd name="T30" fmla="*/ 38966 w 11"/>
                <a:gd name="T31" fmla="*/ 7541 h 8"/>
                <a:gd name="T32" fmla="*/ 38966 w 11"/>
                <a:gd name="T33" fmla="*/ 15082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8"/>
                <a:gd name="T53" fmla="*/ 11 w 11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8">
                  <a:moveTo>
                    <a:pt x="10" y="4"/>
                  </a:moveTo>
                  <a:cubicBezTo>
                    <a:pt x="10" y="5"/>
                    <a:pt x="10" y="5"/>
                    <a:pt x="9" y="5"/>
                  </a:cubicBezTo>
                  <a:cubicBezTo>
                    <a:pt x="8" y="6"/>
                    <a:pt x="7" y="7"/>
                    <a:pt x="6" y="7"/>
                  </a:cubicBezTo>
                  <a:cubicBezTo>
                    <a:pt x="5" y="8"/>
                    <a:pt x="4" y="6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10" y="2"/>
                  </a:cubicBezTo>
                  <a:cubicBezTo>
                    <a:pt x="10" y="2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6" name="Freeform 499"/>
            <p:cNvSpPr>
              <a:spLocks noChangeArrowheads="1"/>
            </p:cNvSpPr>
            <p:nvPr/>
          </p:nvSpPr>
          <p:spPr bwMode="auto">
            <a:xfrm>
              <a:off x="1044575" y="411162"/>
              <a:ext cx="30163" cy="30163"/>
            </a:xfrm>
            <a:custGeom>
              <a:avLst/>
              <a:gdLst>
                <a:gd name="T0" fmla="*/ 26393 w 8"/>
                <a:gd name="T1" fmla="*/ 11311 h 8"/>
                <a:gd name="T2" fmla="*/ 26393 w 8"/>
                <a:gd name="T3" fmla="*/ 18852 h 8"/>
                <a:gd name="T4" fmla="*/ 18852 w 8"/>
                <a:gd name="T5" fmla="*/ 26393 h 8"/>
                <a:gd name="T6" fmla="*/ 7541 w 8"/>
                <a:gd name="T7" fmla="*/ 26393 h 8"/>
                <a:gd name="T8" fmla="*/ 0 w 8"/>
                <a:gd name="T9" fmla="*/ 18852 h 8"/>
                <a:gd name="T10" fmla="*/ 3770 w 8"/>
                <a:gd name="T11" fmla="*/ 11311 h 8"/>
                <a:gd name="T12" fmla="*/ 7541 w 8"/>
                <a:gd name="T13" fmla="*/ 7541 h 8"/>
                <a:gd name="T14" fmla="*/ 15082 w 8"/>
                <a:gd name="T15" fmla="*/ 3770 h 8"/>
                <a:gd name="T16" fmla="*/ 22622 w 8"/>
                <a:gd name="T17" fmla="*/ 0 h 8"/>
                <a:gd name="T18" fmla="*/ 26393 w 8"/>
                <a:gd name="T19" fmla="*/ 3770 h 8"/>
                <a:gd name="T20" fmla="*/ 26393 w 8"/>
                <a:gd name="T21" fmla="*/ 7541 h 8"/>
                <a:gd name="T22" fmla="*/ 26393 w 8"/>
                <a:gd name="T23" fmla="*/ 11311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7" y="3"/>
                  </a:moveTo>
                  <a:cubicBezTo>
                    <a:pt x="8" y="3"/>
                    <a:pt x="7" y="4"/>
                    <a:pt x="7" y="5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4" y="8"/>
                    <a:pt x="3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6" y="2"/>
                    <a:pt x="8" y="1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7" name="Freeform 500"/>
            <p:cNvSpPr>
              <a:spLocks noChangeArrowheads="1"/>
            </p:cNvSpPr>
            <p:nvPr/>
          </p:nvSpPr>
          <p:spPr bwMode="auto">
            <a:xfrm>
              <a:off x="901700" y="123825"/>
              <a:ext cx="68263" cy="68263"/>
            </a:xfrm>
            <a:custGeom>
              <a:avLst/>
              <a:gdLst>
                <a:gd name="T0" fmla="*/ 64471 w 18"/>
                <a:gd name="T1" fmla="*/ 15170 h 18"/>
                <a:gd name="T2" fmla="*/ 68263 w 18"/>
                <a:gd name="T3" fmla="*/ 15170 h 18"/>
                <a:gd name="T4" fmla="*/ 64471 w 18"/>
                <a:gd name="T5" fmla="*/ 18962 h 18"/>
                <a:gd name="T6" fmla="*/ 64471 w 18"/>
                <a:gd name="T7" fmla="*/ 26547 h 18"/>
                <a:gd name="T8" fmla="*/ 60678 w 18"/>
                <a:gd name="T9" fmla="*/ 26547 h 18"/>
                <a:gd name="T10" fmla="*/ 53093 w 18"/>
                <a:gd name="T11" fmla="*/ 34132 h 18"/>
                <a:gd name="T12" fmla="*/ 49301 w 18"/>
                <a:gd name="T13" fmla="*/ 34132 h 18"/>
                <a:gd name="T14" fmla="*/ 45509 w 18"/>
                <a:gd name="T15" fmla="*/ 37924 h 18"/>
                <a:gd name="T16" fmla="*/ 37924 w 18"/>
                <a:gd name="T17" fmla="*/ 37924 h 18"/>
                <a:gd name="T18" fmla="*/ 37924 w 18"/>
                <a:gd name="T19" fmla="*/ 41716 h 18"/>
                <a:gd name="T20" fmla="*/ 41716 w 18"/>
                <a:gd name="T21" fmla="*/ 49301 h 18"/>
                <a:gd name="T22" fmla="*/ 37924 w 18"/>
                <a:gd name="T23" fmla="*/ 56886 h 18"/>
                <a:gd name="T24" fmla="*/ 18962 w 18"/>
                <a:gd name="T25" fmla="*/ 68263 h 18"/>
                <a:gd name="T26" fmla="*/ 11377 w 18"/>
                <a:gd name="T27" fmla="*/ 68263 h 18"/>
                <a:gd name="T28" fmla="*/ 3792 w 18"/>
                <a:gd name="T29" fmla="*/ 64471 h 18"/>
                <a:gd name="T30" fmla="*/ 0 w 18"/>
                <a:gd name="T31" fmla="*/ 60678 h 18"/>
                <a:gd name="T32" fmla="*/ 0 w 18"/>
                <a:gd name="T33" fmla="*/ 53093 h 18"/>
                <a:gd name="T34" fmla="*/ 11377 w 18"/>
                <a:gd name="T35" fmla="*/ 41716 h 18"/>
                <a:gd name="T36" fmla="*/ 15170 w 18"/>
                <a:gd name="T37" fmla="*/ 41716 h 18"/>
                <a:gd name="T38" fmla="*/ 11377 w 18"/>
                <a:gd name="T39" fmla="*/ 37924 h 18"/>
                <a:gd name="T40" fmla="*/ 11377 w 18"/>
                <a:gd name="T41" fmla="*/ 37924 h 18"/>
                <a:gd name="T42" fmla="*/ 3792 w 18"/>
                <a:gd name="T43" fmla="*/ 37924 h 18"/>
                <a:gd name="T44" fmla="*/ 3792 w 18"/>
                <a:gd name="T45" fmla="*/ 37924 h 18"/>
                <a:gd name="T46" fmla="*/ 11377 w 18"/>
                <a:gd name="T47" fmla="*/ 34132 h 18"/>
                <a:gd name="T48" fmla="*/ 3792 w 18"/>
                <a:gd name="T49" fmla="*/ 30339 h 18"/>
                <a:gd name="T50" fmla="*/ 7585 w 18"/>
                <a:gd name="T51" fmla="*/ 22754 h 18"/>
                <a:gd name="T52" fmla="*/ 7585 w 18"/>
                <a:gd name="T53" fmla="*/ 15170 h 18"/>
                <a:gd name="T54" fmla="*/ 11377 w 18"/>
                <a:gd name="T55" fmla="*/ 15170 h 18"/>
                <a:gd name="T56" fmla="*/ 15170 w 18"/>
                <a:gd name="T57" fmla="*/ 11377 h 18"/>
                <a:gd name="T58" fmla="*/ 18962 w 18"/>
                <a:gd name="T59" fmla="*/ 11377 h 18"/>
                <a:gd name="T60" fmla="*/ 18962 w 18"/>
                <a:gd name="T61" fmla="*/ 7585 h 18"/>
                <a:gd name="T62" fmla="*/ 22754 w 18"/>
                <a:gd name="T63" fmla="*/ 7585 h 18"/>
                <a:gd name="T64" fmla="*/ 22754 w 18"/>
                <a:gd name="T65" fmla="*/ 7585 h 18"/>
                <a:gd name="T66" fmla="*/ 30339 w 18"/>
                <a:gd name="T67" fmla="*/ 3792 h 18"/>
                <a:gd name="T68" fmla="*/ 34132 w 18"/>
                <a:gd name="T69" fmla="*/ 3792 h 18"/>
                <a:gd name="T70" fmla="*/ 37924 w 18"/>
                <a:gd name="T71" fmla="*/ 3792 h 18"/>
                <a:gd name="T72" fmla="*/ 41716 w 18"/>
                <a:gd name="T73" fmla="*/ 0 h 18"/>
                <a:gd name="T74" fmla="*/ 49301 w 18"/>
                <a:gd name="T75" fmla="*/ 0 h 18"/>
                <a:gd name="T76" fmla="*/ 49301 w 18"/>
                <a:gd name="T77" fmla="*/ 0 h 18"/>
                <a:gd name="T78" fmla="*/ 53093 w 18"/>
                <a:gd name="T79" fmla="*/ 3792 h 18"/>
                <a:gd name="T80" fmla="*/ 56886 w 18"/>
                <a:gd name="T81" fmla="*/ 3792 h 18"/>
                <a:gd name="T82" fmla="*/ 60678 w 18"/>
                <a:gd name="T83" fmla="*/ 7585 h 18"/>
                <a:gd name="T84" fmla="*/ 60678 w 18"/>
                <a:gd name="T85" fmla="*/ 7585 h 18"/>
                <a:gd name="T86" fmla="*/ 64471 w 18"/>
                <a:gd name="T87" fmla="*/ 11377 h 18"/>
                <a:gd name="T88" fmla="*/ 64471 w 18"/>
                <a:gd name="T89" fmla="*/ 15170 h 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8"/>
                <a:gd name="T137" fmla="*/ 18 w 18"/>
                <a:gd name="T138" fmla="*/ 18 h 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8">
                  <a:moveTo>
                    <a:pt x="17" y="4"/>
                  </a:moveTo>
                  <a:cubicBezTo>
                    <a:pt x="17" y="4"/>
                    <a:pt x="18" y="4"/>
                    <a:pt x="18" y="4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6" y="8"/>
                    <a:pt x="14" y="8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2" y="10"/>
                    <a:pt x="12" y="10"/>
                  </a:cubicBezTo>
                  <a:cubicBezTo>
                    <a:pt x="12" y="11"/>
                    <a:pt x="11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7"/>
                    <a:pt x="7" y="17"/>
                    <a:pt x="5" y="18"/>
                  </a:cubicBezTo>
                  <a:cubicBezTo>
                    <a:pt x="5" y="18"/>
                    <a:pt x="4" y="18"/>
                    <a:pt x="3" y="18"/>
                  </a:cubicBezTo>
                  <a:cubicBezTo>
                    <a:pt x="2" y="18"/>
                    <a:pt x="2" y="17"/>
                    <a:pt x="1" y="17"/>
                  </a:cubicBezTo>
                  <a:cubicBezTo>
                    <a:pt x="0" y="17"/>
                    <a:pt x="1" y="16"/>
                    <a:pt x="0" y="16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2"/>
                    <a:pt x="2" y="12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3" y="11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" y="5"/>
                    <a:pt x="1" y="5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2" y="1"/>
                    <a:pt x="12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0"/>
                    <a:pt x="15" y="1"/>
                  </a:cubicBezTo>
                  <a:cubicBezTo>
                    <a:pt x="15" y="1"/>
                    <a:pt x="15" y="1"/>
                    <a:pt x="16" y="2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2"/>
                    <a:pt x="17" y="2"/>
                    <a:pt x="17" y="3"/>
                  </a:cubicBezTo>
                  <a:cubicBezTo>
                    <a:pt x="17" y="3"/>
                    <a:pt x="18" y="3"/>
                    <a:pt x="17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8" name="Freeform 501"/>
            <p:cNvSpPr>
              <a:spLocks noChangeArrowheads="1"/>
            </p:cNvSpPr>
            <p:nvPr/>
          </p:nvSpPr>
          <p:spPr bwMode="auto">
            <a:xfrm>
              <a:off x="984250" y="268287"/>
              <a:ext cx="22225" cy="14288"/>
            </a:xfrm>
            <a:custGeom>
              <a:avLst/>
              <a:gdLst>
                <a:gd name="T0" fmla="*/ 14817 w 6"/>
                <a:gd name="T1" fmla="*/ 10716 h 4"/>
                <a:gd name="T2" fmla="*/ 7408 w 6"/>
                <a:gd name="T3" fmla="*/ 14288 h 4"/>
                <a:gd name="T4" fmla="*/ 3704 w 6"/>
                <a:gd name="T5" fmla="*/ 10716 h 4"/>
                <a:gd name="T6" fmla="*/ 7408 w 6"/>
                <a:gd name="T7" fmla="*/ 3572 h 4"/>
                <a:gd name="T8" fmla="*/ 18521 w 6"/>
                <a:gd name="T9" fmla="*/ 3572 h 4"/>
                <a:gd name="T10" fmla="*/ 18521 w 6"/>
                <a:gd name="T11" fmla="*/ 7144 h 4"/>
                <a:gd name="T12" fmla="*/ 14817 w 6"/>
                <a:gd name="T13" fmla="*/ 1071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4" y="3"/>
                  </a:move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5" y="1"/>
                    <a:pt x="6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9" name="Freeform 502"/>
            <p:cNvSpPr>
              <a:spLocks noChangeArrowheads="1"/>
            </p:cNvSpPr>
            <p:nvPr/>
          </p:nvSpPr>
          <p:spPr bwMode="auto">
            <a:xfrm>
              <a:off x="981075" y="255587"/>
              <a:ext cx="11113" cy="12700"/>
            </a:xfrm>
            <a:custGeom>
              <a:avLst/>
              <a:gdLst>
                <a:gd name="T0" fmla="*/ 11113 w 3"/>
                <a:gd name="T1" fmla="*/ 12700 h 3"/>
                <a:gd name="T2" fmla="*/ 3704 w 3"/>
                <a:gd name="T3" fmla="*/ 12700 h 3"/>
                <a:gd name="T4" fmla="*/ 0 w 3"/>
                <a:gd name="T5" fmla="*/ 8467 h 3"/>
                <a:gd name="T6" fmla="*/ 0 w 3"/>
                <a:gd name="T7" fmla="*/ 4233 h 3"/>
                <a:gd name="T8" fmla="*/ 3704 w 3"/>
                <a:gd name="T9" fmla="*/ 4233 h 3"/>
                <a:gd name="T10" fmla="*/ 11113 w 3"/>
                <a:gd name="T11" fmla="*/ 4233 h 3"/>
                <a:gd name="T12" fmla="*/ 11113 w 3"/>
                <a:gd name="T13" fmla="*/ 1270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0" name="Freeform 503"/>
            <p:cNvSpPr>
              <a:spLocks noChangeArrowheads="1"/>
            </p:cNvSpPr>
            <p:nvPr/>
          </p:nvSpPr>
          <p:spPr bwMode="auto">
            <a:xfrm>
              <a:off x="1000125" y="323850"/>
              <a:ext cx="17463" cy="11113"/>
            </a:xfrm>
            <a:custGeom>
              <a:avLst/>
              <a:gdLst>
                <a:gd name="T0" fmla="*/ 13970 w 5"/>
                <a:gd name="T1" fmla="*/ 11113 h 3"/>
                <a:gd name="T2" fmla="*/ 10478 w 5"/>
                <a:gd name="T3" fmla="*/ 11113 h 3"/>
                <a:gd name="T4" fmla="*/ 3493 w 5"/>
                <a:gd name="T5" fmla="*/ 11113 h 3"/>
                <a:gd name="T6" fmla="*/ 3493 w 5"/>
                <a:gd name="T7" fmla="*/ 7409 h 3"/>
                <a:gd name="T8" fmla="*/ 6985 w 5"/>
                <a:gd name="T9" fmla="*/ 3704 h 3"/>
                <a:gd name="T10" fmla="*/ 13970 w 5"/>
                <a:gd name="T11" fmla="*/ 3704 h 3"/>
                <a:gd name="T12" fmla="*/ 13970 w 5"/>
                <a:gd name="T13" fmla="*/ 1111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5" y="2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1" name="Freeform 504"/>
            <p:cNvSpPr>
              <a:spLocks noChangeArrowheads="1"/>
            </p:cNvSpPr>
            <p:nvPr/>
          </p:nvSpPr>
          <p:spPr bwMode="auto">
            <a:xfrm>
              <a:off x="962025" y="241300"/>
              <a:ext cx="19050" cy="11113"/>
            </a:xfrm>
            <a:custGeom>
              <a:avLst/>
              <a:gdLst>
                <a:gd name="T0" fmla="*/ 15240 w 5"/>
                <a:gd name="T1" fmla="*/ 11113 h 3"/>
                <a:gd name="T2" fmla="*/ 7620 w 5"/>
                <a:gd name="T3" fmla="*/ 11113 h 3"/>
                <a:gd name="T4" fmla="*/ 3810 w 5"/>
                <a:gd name="T5" fmla="*/ 11113 h 3"/>
                <a:gd name="T6" fmla="*/ 3810 w 5"/>
                <a:gd name="T7" fmla="*/ 11113 h 3"/>
                <a:gd name="T8" fmla="*/ 3810 w 5"/>
                <a:gd name="T9" fmla="*/ 11113 h 3"/>
                <a:gd name="T10" fmla="*/ 0 w 5"/>
                <a:gd name="T11" fmla="*/ 3704 h 3"/>
                <a:gd name="T12" fmla="*/ 11430 w 5"/>
                <a:gd name="T13" fmla="*/ 0 h 3"/>
                <a:gd name="T14" fmla="*/ 15240 w 5"/>
                <a:gd name="T15" fmla="*/ 0 h 3"/>
                <a:gd name="T16" fmla="*/ 15240 w 5"/>
                <a:gd name="T17" fmla="*/ 1111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"/>
                <a:gd name="T29" fmla="*/ 5 w 5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">
                  <a:moveTo>
                    <a:pt x="4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2" name="Freeform 505"/>
            <p:cNvSpPr>
              <a:spLocks noChangeArrowheads="1"/>
            </p:cNvSpPr>
            <p:nvPr/>
          </p:nvSpPr>
          <p:spPr bwMode="auto">
            <a:xfrm>
              <a:off x="928688" y="200025"/>
              <a:ext cx="41275" cy="33338"/>
            </a:xfrm>
            <a:custGeom>
              <a:avLst/>
              <a:gdLst>
                <a:gd name="T0" fmla="*/ 33770 w 11"/>
                <a:gd name="T1" fmla="*/ 14817 h 9"/>
                <a:gd name="T2" fmla="*/ 33770 w 11"/>
                <a:gd name="T3" fmla="*/ 22225 h 9"/>
                <a:gd name="T4" fmla="*/ 41275 w 11"/>
                <a:gd name="T5" fmla="*/ 25930 h 9"/>
                <a:gd name="T6" fmla="*/ 33770 w 11"/>
                <a:gd name="T7" fmla="*/ 33338 h 9"/>
                <a:gd name="T8" fmla="*/ 26266 w 11"/>
                <a:gd name="T9" fmla="*/ 33338 h 9"/>
                <a:gd name="T10" fmla="*/ 22514 w 11"/>
                <a:gd name="T11" fmla="*/ 29634 h 9"/>
                <a:gd name="T12" fmla="*/ 22514 w 11"/>
                <a:gd name="T13" fmla="*/ 22225 h 9"/>
                <a:gd name="T14" fmla="*/ 18761 w 11"/>
                <a:gd name="T15" fmla="*/ 22225 h 9"/>
                <a:gd name="T16" fmla="*/ 11257 w 11"/>
                <a:gd name="T17" fmla="*/ 25930 h 9"/>
                <a:gd name="T18" fmla="*/ 7505 w 11"/>
                <a:gd name="T19" fmla="*/ 29634 h 9"/>
                <a:gd name="T20" fmla="*/ 7505 w 11"/>
                <a:gd name="T21" fmla="*/ 25930 h 9"/>
                <a:gd name="T22" fmla="*/ 3752 w 11"/>
                <a:gd name="T23" fmla="*/ 11113 h 9"/>
                <a:gd name="T24" fmla="*/ 3752 w 11"/>
                <a:gd name="T25" fmla="*/ 7408 h 9"/>
                <a:gd name="T26" fmla="*/ 3752 w 11"/>
                <a:gd name="T27" fmla="*/ 7408 h 9"/>
                <a:gd name="T28" fmla="*/ 3752 w 11"/>
                <a:gd name="T29" fmla="*/ 7408 h 9"/>
                <a:gd name="T30" fmla="*/ 7505 w 11"/>
                <a:gd name="T31" fmla="*/ 3704 h 9"/>
                <a:gd name="T32" fmla="*/ 18761 w 11"/>
                <a:gd name="T33" fmla="*/ 0 h 9"/>
                <a:gd name="T34" fmla="*/ 30018 w 11"/>
                <a:gd name="T35" fmla="*/ 0 h 9"/>
                <a:gd name="T36" fmla="*/ 33770 w 11"/>
                <a:gd name="T37" fmla="*/ 7408 h 9"/>
                <a:gd name="T38" fmla="*/ 33770 w 11"/>
                <a:gd name="T39" fmla="*/ 14817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"/>
                <a:gd name="T61" fmla="*/ 0 h 9"/>
                <a:gd name="T62" fmla="*/ 11 w 11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" h="9">
                  <a:moveTo>
                    <a:pt x="9" y="4"/>
                  </a:moveTo>
                  <a:cubicBezTo>
                    <a:pt x="10" y="4"/>
                    <a:pt x="9" y="5"/>
                    <a:pt x="9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1" y="6"/>
                    <a:pt x="2" y="4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7" y="1"/>
                    <a:pt x="8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9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3" name="Freeform 506"/>
            <p:cNvSpPr>
              <a:spLocks noChangeArrowheads="1"/>
            </p:cNvSpPr>
            <p:nvPr/>
          </p:nvSpPr>
          <p:spPr bwMode="auto">
            <a:xfrm>
              <a:off x="912813" y="252412"/>
              <a:ext cx="63500" cy="30163"/>
            </a:xfrm>
            <a:custGeom>
              <a:avLst/>
              <a:gdLst>
                <a:gd name="T0" fmla="*/ 52294 w 17"/>
                <a:gd name="T1" fmla="*/ 26393 h 8"/>
                <a:gd name="T2" fmla="*/ 41088 w 17"/>
                <a:gd name="T3" fmla="*/ 30163 h 8"/>
                <a:gd name="T4" fmla="*/ 37353 w 17"/>
                <a:gd name="T5" fmla="*/ 30163 h 8"/>
                <a:gd name="T6" fmla="*/ 33618 w 17"/>
                <a:gd name="T7" fmla="*/ 26393 h 8"/>
                <a:gd name="T8" fmla="*/ 29882 w 17"/>
                <a:gd name="T9" fmla="*/ 26393 h 8"/>
                <a:gd name="T10" fmla="*/ 18676 w 17"/>
                <a:gd name="T11" fmla="*/ 26393 h 8"/>
                <a:gd name="T12" fmla="*/ 14941 w 17"/>
                <a:gd name="T13" fmla="*/ 26393 h 8"/>
                <a:gd name="T14" fmla="*/ 7471 w 17"/>
                <a:gd name="T15" fmla="*/ 18852 h 8"/>
                <a:gd name="T16" fmla="*/ 3735 w 17"/>
                <a:gd name="T17" fmla="*/ 15082 h 8"/>
                <a:gd name="T18" fmla="*/ 3735 w 17"/>
                <a:gd name="T19" fmla="*/ 11311 h 8"/>
                <a:gd name="T20" fmla="*/ 0 w 17"/>
                <a:gd name="T21" fmla="*/ 7541 h 8"/>
                <a:gd name="T22" fmla="*/ 7471 w 17"/>
                <a:gd name="T23" fmla="*/ 7541 h 8"/>
                <a:gd name="T24" fmla="*/ 22412 w 17"/>
                <a:gd name="T25" fmla="*/ 0 h 8"/>
                <a:gd name="T26" fmla="*/ 29882 w 17"/>
                <a:gd name="T27" fmla="*/ 0 h 8"/>
                <a:gd name="T28" fmla="*/ 41088 w 17"/>
                <a:gd name="T29" fmla="*/ 7541 h 8"/>
                <a:gd name="T30" fmla="*/ 44824 w 17"/>
                <a:gd name="T31" fmla="*/ 11311 h 8"/>
                <a:gd name="T32" fmla="*/ 59765 w 17"/>
                <a:gd name="T33" fmla="*/ 11311 h 8"/>
                <a:gd name="T34" fmla="*/ 59765 w 17"/>
                <a:gd name="T35" fmla="*/ 18852 h 8"/>
                <a:gd name="T36" fmla="*/ 52294 w 17"/>
                <a:gd name="T37" fmla="*/ 2639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8"/>
                <a:gd name="T59" fmla="*/ 17 w 17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8">
                  <a:moveTo>
                    <a:pt x="14" y="7"/>
                  </a:moveTo>
                  <a:cubicBezTo>
                    <a:pt x="13" y="8"/>
                    <a:pt x="12" y="8"/>
                    <a:pt x="11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3" y="2"/>
                    <a:pt x="15" y="3"/>
                    <a:pt x="16" y="3"/>
                  </a:cubicBezTo>
                  <a:cubicBezTo>
                    <a:pt x="16" y="4"/>
                    <a:pt x="17" y="4"/>
                    <a:pt x="16" y="5"/>
                  </a:cubicBezTo>
                  <a:cubicBezTo>
                    <a:pt x="16" y="6"/>
                    <a:pt x="15" y="7"/>
                    <a:pt x="14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4" name="Freeform 507"/>
            <p:cNvSpPr>
              <a:spLocks noChangeArrowheads="1"/>
            </p:cNvSpPr>
            <p:nvPr/>
          </p:nvSpPr>
          <p:spPr bwMode="auto">
            <a:xfrm>
              <a:off x="969963" y="331787"/>
              <a:ext cx="25400" cy="19050"/>
            </a:xfrm>
            <a:custGeom>
              <a:avLst/>
              <a:gdLst>
                <a:gd name="T0" fmla="*/ 21771 w 7"/>
                <a:gd name="T1" fmla="*/ 11430 h 5"/>
                <a:gd name="T2" fmla="*/ 14514 w 7"/>
                <a:gd name="T3" fmla="*/ 15240 h 5"/>
                <a:gd name="T4" fmla="*/ 10886 w 7"/>
                <a:gd name="T5" fmla="*/ 15240 h 5"/>
                <a:gd name="T6" fmla="*/ 0 w 7"/>
                <a:gd name="T7" fmla="*/ 11430 h 5"/>
                <a:gd name="T8" fmla="*/ 3629 w 7"/>
                <a:gd name="T9" fmla="*/ 7620 h 5"/>
                <a:gd name="T10" fmla="*/ 10886 w 7"/>
                <a:gd name="T11" fmla="*/ 3810 h 5"/>
                <a:gd name="T12" fmla="*/ 21771 w 7"/>
                <a:gd name="T13" fmla="*/ 3810 h 5"/>
                <a:gd name="T14" fmla="*/ 21771 w 7"/>
                <a:gd name="T15" fmla="*/ 7620 h 5"/>
                <a:gd name="T16" fmla="*/ 21771 w 7"/>
                <a:gd name="T17" fmla="*/ 1143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5"/>
                <a:gd name="T29" fmla="*/ 7 w 7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5">
                  <a:moveTo>
                    <a:pt x="6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5" y="1"/>
                    <a:pt x="7" y="1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5" name="Freeform 508"/>
            <p:cNvSpPr>
              <a:spLocks noChangeArrowheads="1"/>
            </p:cNvSpPr>
            <p:nvPr/>
          </p:nvSpPr>
          <p:spPr bwMode="auto">
            <a:xfrm>
              <a:off x="608013" y="63500"/>
              <a:ext cx="290513" cy="180975"/>
            </a:xfrm>
            <a:custGeom>
              <a:avLst/>
              <a:gdLst>
                <a:gd name="T0" fmla="*/ 282967 w 77"/>
                <a:gd name="T1" fmla="*/ 41473 h 48"/>
                <a:gd name="T2" fmla="*/ 264103 w 77"/>
                <a:gd name="T3" fmla="*/ 52784 h 48"/>
                <a:gd name="T4" fmla="*/ 260330 w 77"/>
                <a:gd name="T5" fmla="*/ 67866 h 48"/>
                <a:gd name="T6" fmla="*/ 252784 w 77"/>
                <a:gd name="T7" fmla="*/ 56555 h 48"/>
                <a:gd name="T8" fmla="*/ 211282 w 77"/>
                <a:gd name="T9" fmla="*/ 71636 h 48"/>
                <a:gd name="T10" fmla="*/ 196191 w 77"/>
                <a:gd name="T11" fmla="*/ 101798 h 48"/>
                <a:gd name="T12" fmla="*/ 184872 w 77"/>
                <a:gd name="T13" fmla="*/ 109339 h 48"/>
                <a:gd name="T14" fmla="*/ 154689 w 77"/>
                <a:gd name="T15" fmla="*/ 135731 h 48"/>
                <a:gd name="T16" fmla="*/ 150916 w 77"/>
                <a:gd name="T17" fmla="*/ 154583 h 48"/>
                <a:gd name="T18" fmla="*/ 154689 w 77"/>
                <a:gd name="T19" fmla="*/ 165894 h 48"/>
                <a:gd name="T20" fmla="*/ 132051 w 77"/>
                <a:gd name="T21" fmla="*/ 173434 h 48"/>
                <a:gd name="T22" fmla="*/ 109414 w 77"/>
                <a:gd name="T23" fmla="*/ 169664 h 48"/>
                <a:gd name="T24" fmla="*/ 116960 w 77"/>
                <a:gd name="T25" fmla="*/ 158353 h 48"/>
                <a:gd name="T26" fmla="*/ 94322 w 77"/>
                <a:gd name="T27" fmla="*/ 162123 h 48"/>
                <a:gd name="T28" fmla="*/ 98095 w 77"/>
                <a:gd name="T29" fmla="*/ 154583 h 48"/>
                <a:gd name="T30" fmla="*/ 98095 w 77"/>
                <a:gd name="T31" fmla="*/ 150813 h 48"/>
                <a:gd name="T32" fmla="*/ 101868 w 77"/>
                <a:gd name="T33" fmla="*/ 135731 h 48"/>
                <a:gd name="T34" fmla="*/ 101868 w 77"/>
                <a:gd name="T35" fmla="*/ 128191 h 48"/>
                <a:gd name="T36" fmla="*/ 71685 w 77"/>
                <a:gd name="T37" fmla="*/ 128191 h 48"/>
                <a:gd name="T38" fmla="*/ 52821 w 77"/>
                <a:gd name="T39" fmla="*/ 143272 h 48"/>
                <a:gd name="T40" fmla="*/ 37729 w 77"/>
                <a:gd name="T41" fmla="*/ 147042 h 48"/>
                <a:gd name="T42" fmla="*/ 0 w 77"/>
                <a:gd name="T43" fmla="*/ 162123 h 48"/>
                <a:gd name="T44" fmla="*/ 7546 w 77"/>
                <a:gd name="T45" fmla="*/ 147042 h 48"/>
                <a:gd name="T46" fmla="*/ 7546 w 77"/>
                <a:gd name="T47" fmla="*/ 128191 h 48"/>
                <a:gd name="T48" fmla="*/ 7546 w 77"/>
                <a:gd name="T49" fmla="*/ 124420 h 48"/>
                <a:gd name="T50" fmla="*/ 3773 w 77"/>
                <a:gd name="T51" fmla="*/ 128191 h 48"/>
                <a:gd name="T52" fmla="*/ 3773 w 77"/>
                <a:gd name="T53" fmla="*/ 128191 h 48"/>
                <a:gd name="T54" fmla="*/ 7546 w 77"/>
                <a:gd name="T55" fmla="*/ 113109 h 48"/>
                <a:gd name="T56" fmla="*/ 11319 w 77"/>
                <a:gd name="T57" fmla="*/ 113109 h 48"/>
                <a:gd name="T58" fmla="*/ 15092 w 77"/>
                <a:gd name="T59" fmla="*/ 116880 h 48"/>
                <a:gd name="T60" fmla="*/ 15092 w 77"/>
                <a:gd name="T61" fmla="*/ 116880 h 48"/>
                <a:gd name="T62" fmla="*/ 11319 w 77"/>
                <a:gd name="T63" fmla="*/ 116880 h 48"/>
                <a:gd name="T64" fmla="*/ 26410 w 77"/>
                <a:gd name="T65" fmla="*/ 113109 h 48"/>
                <a:gd name="T66" fmla="*/ 49048 w 77"/>
                <a:gd name="T67" fmla="*/ 101798 h 48"/>
                <a:gd name="T68" fmla="*/ 56593 w 77"/>
                <a:gd name="T69" fmla="*/ 98028 h 48"/>
                <a:gd name="T70" fmla="*/ 79231 w 77"/>
                <a:gd name="T71" fmla="*/ 82947 h 48"/>
                <a:gd name="T72" fmla="*/ 83004 w 77"/>
                <a:gd name="T73" fmla="*/ 82947 h 48"/>
                <a:gd name="T74" fmla="*/ 105641 w 77"/>
                <a:gd name="T75" fmla="*/ 67866 h 48"/>
                <a:gd name="T76" fmla="*/ 90549 w 77"/>
                <a:gd name="T77" fmla="*/ 52784 h 48"/>
                <a:gd name="T78" fmla="*/ 116960 w 77"/>
                <a:gd name="T79" fmla="*/ 60325 h 48"/>
                <a:gd name="T80" fmla="*/ 139597 w 77"/>
                <a:gd name="T81" fmla="*/ 52784 h 48"/>
                <a:gd name="T82" fmla="*/ 135824 w 77"/>
                <a:gd name="T83" fmla="*/ 33933 h 48"/>
                <a:gd name="T84" fmla="*/ 147143 w 77"/>
                <a:gd name="T85" fmla="*/ 41473 h 48"/>
                <a:gd name="T86" fmla="*/ 154689 w 77"/>
                <a:gd name="T87" fmla="*/ 45244 h 48"/>
                <a:gd name="T88" fmla="*/ 147143 w 77"/>
                <a:gd name="T89" fmla="*/ 30163 h 48"/>
                <a:gd name="T90" fmla="*/ 139597 w 77"/>
                <a:gd name="T91" fmla="*/ 22622 h 48"/>
                <a:gd name="T92" fmla="*/ 181099 w 77"/>
                <a:gd name="T93" fmla="*/ 49014 h 48"/>
                <a:gd name="T94" fmla="*/ 177326 w 77"/>
                <a:gd name="T95" fmla="*/ 37703 h 48"/>
                <a:gd name="T96" fmla="*/ 233920 w 77"/>
                <a:gd name="T97" fmla="*/ 33933 h 48"/>
                <a:gd name="T98" fmla="*/ 241465 w 77"/>
                <a:gd name="T99" fmla="*/ 22622 h 48"/>
                <a:gd name="T100" fmla="*/ 233920 w 77"/>
                <a:gd name="T101" fmla="*/ 0 h 48"/>
                <a:gd name="T102" fmla="*/ 256557 w 77"/>
                <a:gd name="T103" fmla="*/ 18852 h 48"/>
                <a:gd name="T104" fmla="*/ 267876 w 77"/>
                <a:gd name="T105" fmla="*/ 18852 h 48"/>
                <a:gd name="T106" fmla="*/ 286740 w 77"/>
                <a:gd name="T107" fmla="*/ 22622 h 48"/>
                <a:gd name="T108" fmla="*/ 286740 w 77"/>
                <a:gd name="T109" fmla="*/ 30163 h 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7"/>
                <a:gd name="T166" fmla="*/ 0 h 48"/>
                <a:gd name="T167" fmla="*/ 77 w 77"/>
                <a:gd name="T168" fmla="*/ 48 h 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7" h="48">
                  <a:moveTo>
                    <a:pt x="76" y="8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5" y="11"/>
                  </a:cubicBezTo>
                  <a:cubicBezTo>
                    <a:pt x="75" y="11"/>
                    <a:pt x="75" y="11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4" y="12"/>
                    <a:pt x="73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ubicBezTo>
                    <a:pt x="71" y="13"/>
                    <a:pt x="71" y="14"/>
                    <a:pt x="70" y="14"/>
                  </a:cubicBezTo>
                  <a:cubicBezTo>
                    <a:pt x="70" y="15"/>
                    <a:pt x="71" y="15"/>
                    <a:pt x="69" y="16"/>
                  </a:cubicBezTo>
                  <a:cubicBezTo>
                    <a:pt x="69" y="16"/>
                    <a:pt x="69" y="17"/>
                    <a:pt x="69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8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69" y="19"/>
                    <a:pt x="70" y="18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7"/>
                    <a:pt x="69" y="16"/>
                    <a:pt x="68" y="16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6"/>
                    <a:pt x="68" y="16"/>
                    <a:pt x="67" y="16"/>
                  </a:cubicBezTo>
                  <a:cubicBezTo>
                    <a:pt x="67" y="16"/>
                    <a:pt x="67" y="16"/>
                    <a:pt x="67" y="15"/>
                  </a:cubicBezTo>
                  <a:cubicBezTo>
                    <a:pt x="67" y="15"/>
                    <a:pt x="67" y="14"/>
                    <a:pt x="67" y="14"/>
                  </a:cubicBezTo>
                  <a:cubicBezTo>
                    <a:pt x="65" y="15"/>
                    <a:pt x="63" y="15"/>
                    <a:pt x="62" y="15"/>
                  </a:cubicBezTo>
                  <a:cubicBezTo>
                    <a:pt x="61" y="15"/>
                    <a:pt x="61" y="15"/>
                    <a:pt x="61" y="16"/>
                  </a:cubicBezTo>
                  <a:cubicBezTo>
                    <a:pt x="60" y="16"/>
                    <a:pt x="59" y="16"/>
                    <a:pt x="59" y="17"/>
                  </a:cubicBezTo>
                  <a:cubicBezTo>
                    <a:pt x="58" y="17"/>
                    <a:pt x="58" y="18"/>
                    <a:pt x="57" y="18"/>
                  </a:cubicBezTo>
                  <a:cubicBezTo>
                    <a:pt x="56" y="18"/>
                    <a:pt x="57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2"/>
                    <a:pt x="55" y="22"/>
                  </a:cubicBezTo>
                  <a:cubicBezTo>
                    <a:pt x="55" y="22"/>
                    <a:pt x="54" y="22"/>
                    <a:pt x="54" y="23"/>
                  </a:cubicBezTo>
                  <a:cubicBezTo>
                    <a:pt x="53" y="24"/>
                    <a:pt x="52" y="25"/>
                    <a:pt x="52" y="26"/>
                  </a:cubicBezTo>
                  <a:cubicBezTo>
                    <a:pt x="51" y="26"/>
                    <a:pt x="52" y="26"/>
                    <a:pt x="52" y="27"/>
                  </a:cubicBezTo>
                  <a:cubicBezTo>
                    <a:pt x="51" y="27"/>
                    <a:pt x="50" y="27"/>
                    <a:pt x="50" y="26"/>
                  </a:cubicBezTo>
                  <a:cubicBezTo>
                    <a:pt x="50" y="26"/>
                    <a:pt x="49" y="26"/>
                    <a:pt x="49" y="27"/>
                  </a:cubicBezTo>
                  <a:cubicBezTo>
                    <a:pt x="49" y="27"/>
                    <a:pt x="49" y="27"/>
                    <a:pt x="49" y="28"/>
                  </a:cubicBezTo>
                  <a:cubicBezTo>
                    <a:pt x="49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9"/>
                    <a:pt x="49" y="29"/>
                    <a:pt x="49" y="29"/>
                  </a:cubicBezTo>
                  <a:cubicBezTo>
                    <a:pt x="48" y="30"/>
                    <a:pt x="47" y="30"/>
                    <a:pt x="46" y="31"/>
                  </a:cubicBezTo>
                  <a:cubicBezTo>
                    <a:pt x="46" y="32"/>
                    <a:pt x="44" y="32"/>
                    <a:pt x="44" y="33"/>
                  </a:cubicBezTo>
                  <a:cubicBezTo>
                    <a:pt x="43" y="34"/>
                    <a:pt x="43" y="34"/>
                    <a:pt x="42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2" y="35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0" y="39"/>
                    <a:pt x="41" y="40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0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0" y="42"/>
                    <a:pt x="41" y="42"/>
                  </a:cubicBezTo>
                  <a:cubicBezTo>
                    <a:pt x="41" y="43"/>
                    <a:pt x="40" y="42"/>
                    <a:pt x="40" y="43"/>
                  </a:cubicBezTo>
                  <a:cubicBezTo>
                    <a:pt x="40" y="43"/>
                    <a:pt x="41" y="43"/>
                    <a:pt x="41" y="43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4"/>
                    <a:pt x="41" y="44"/>
                    <a:pt x="41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0" y="47"/>
                  </a:cubicBezTo>
                  <a:cubicBezTo>
                    <a:pt x="40" y="47"/>
                    <a:pt x="39" y="47"/>
                    <a:pt x="38" y="48"/>
                  </a:cubicBezTo>
                  <a:cubicBezTo>
                    <a:pt x="37" y="47"/>
                    <a:pt x="36" y="47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6"/>
                    <a:pt x="33" y="46"/>
                    <a:pt x="31" y="46"/>
                  </a:cubicBezTo>
                  <a:cubicBezTo>
                    <a:pt x="31" y="46"/>
                    <a:pt x="31" y="46"/>
                    <a:pt x="31" y="47"/>
                  </a:cubicBezTo>
                  <a:cubicBezTo>
                    <a:pt x="31" y="47"/>
                    <a:pt x="31" y="46"/>
                    <a:pt x="31" y="46"/>
                  </a:cubicBezTo>
                  <a:cubicBezTo>
                    <a:pt x="30" y="46"/>
                    <a:pt x="29" y="46"/>
                    <a:pt x="28" y="46"/>
                  </a:cubicBezTo>
                  <a:cubicBezTo>
                    <a:pt x="28" y="46"/>
                    <a:pt x="27" y="46"/>
                    <a:pt x="27" y="46"/>
                  </a:cubicBezTo>
                  <a:cubicBezTo>
                    <a:pt x="27" y="45"/>
                    <a:pt x="28" y="45"/>
                    <a:pt x="29" y="45"/>
                  </a:cubicBezTo>
                  <a:cubicBezTo>
                    <a:pt x="29" y="44"/>
                    <a:pt x="28" y="44"/>
                    <a:pt x="28" y="44"/>
                  </a:cubicBezTo>
                  <a:cubicBezTo>
                    <a:pt x="28" y="44"/>
                    <a:pt x="27" y="45"/>
                    <a:pt x="27" y="4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9" y="43"/>
                    <a:pt x="31" y="43"/>
                    <a:pt x="31" y="42"/>
                  </a:cubicBezTo>
                  <a:cubicBezTo>
                    <a:pt x="31" y="42"/>
                    <a:pt x="31" y="41"/>
                    <a:pt x="31" y="42"/>
                  </a:cubicBezTo>
                  <a:cubicBezTo>
                    <a:pt x="30" y="42"/>
                    <a:pt x="29" y="42"/>
                    <a:pt x="28" y="43"/>
                  </a:cubicBezTo>
                  <a:cubicBezTo>
                    <a:pt x="28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7" y="43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5" y="43"/>
                    <a:pt x="25" y="43"/>
                  </a:cubicBezTo>
                  <a:cubicBezTo>
                    <a:pt x="26" y="43"/>
                    <a:pt x="27" y="42"/>
                    <a:pt x="28" y="42"/>
                  </a:cubicBezTo>
                  <a:cubicBezTo>
                    <a:pt x="28" y="41"/>
                    <a:pt x="28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5" y="42"/>
                    <a:pt x="24" y="42"/>
                  </a:cubicBezTo>
                  <a:cubicBezTo>
                    <a:pt x="25" y="42"/>
                    <a:pt x="26" y="41"/>
                    <a:pt x="26" y="41"/>
                  </a:cubicBezTo>
                  <a:cubicBezTo>
                    <a:pt x="27" y="41"/>
                    <a:pt x="26" y="41"/>
                    <a:pt x="26" y="41"/>
                  </a:cubicBezTo>
                  <a:cubicBezTo>
                    <a:pt x="25" y="40"/>
                    <a:pt x="24" y="41"/>
                    <a:pt x="24" y="41"/>
                  </a:cubicBezTo>
                  <a:cubicBezTo>
                    <a:pt x="23" y="41"/>
                    <a:pt x="22" y="42"/>
                    <a:pt x="21" y="42"/>
                  </a:cubicBezTo>
                  <a:cubicBezTo>
                    <a:pt x="22" y="42"/>
                    <a:pt x="23" y="42"/>
                    <a:pt x="23" y="41"/>
                  </a:cubicBezTo>
                  <a:cubicBezTo>
                    <a:pt x="24" y="41"/>
                    <a:pt x="25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5" y="40"/>
                  </a:cubicBezTo>
                  <a:cubicBezTo>
                    <a:pt x="25" y="39"/>
                    <a:pt x="27" y="39"/>
                    <a:pt x="27" y="39"/>
                  </a:cubicBezTo>
                  <a:cubicBezTo>
                    <a:pt x="28" y="38"/>
                    <a:pt x="27" y="38"/>
                    <a:pt x="27" y="38"/>
                  </a:cubicBezTo>
                  <a:cubicBezTo>
                    <a:pt x="26" y="37"/>
                    <a:pt x="25" y="38"/>
                    <a:pt x="25" y="38"/>
                  </a:cubicBezTo>
                  <a:cubicBezTo>
                    <a:pt x="25" y="37"/>
                    <a:pt x="26" y="37"/>
                    <a:pt x="26" y="37"/>
                  </a:cubicBezTo>
                  <a:cubicBezTo>
                    <a:pt x="26" y="37"/>
                    <a:pt x="27" y="36"/>
                    <a:pt x="27" y="36"/>
                  </a:cubicBezTo>
                  <a:cubicBezTo>
                    <a:pt x="26" y="36"/>
                    <a:pt x="25" y="36"/>
                    <a:pt x="25" y="36"/>
                  </a:cubicBezTo>
                  <a:cubicBezTo>
                    <a:pt x="26" y="35"/>
                    <a:pt x="27" y="36"/>
                    <a:pt x="27" y="35"/>
                  </a:cubicBezTo>
                  <a:cubicBezTo>
                    <a:pt x="27" y="35"/>
                    <a:pt x="26" y="36"/>
                    <a:pt x="25" y="35"/>
                  </a:cubicBezTo>
                  <a:cubicBezTo>
                    <a:pt x="25" y="35"/>
                    <a:pt x="24" y="35"/>
                    <a:pt x="25" y="35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34"/>
                    <a:pt x="26" y="34"/>
                    <a:pt x="27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8" y="32"/>
                    <a:pt x="29" y="32"/>
                    <a:pt x="29" y="32"/>
                  </a:cubicBezTo>
                  <a:cubicBezTo>
                    <a:pt x="29" y="32"/>
                    <a:pt x="28" y="32"/>
                    <a:pt x="28" y="31"/>
                  </a:cubicBezTo>
                  <a:cubicBezTo>
                    <a:pt x="27" y="32"/>
                    <a:pt x="25" y="32"/>
                    <a:pt x="23" y="33"/>
                  </a:cubicBezTo>
                  <a:cubicBezTo>
                    <a:pt x="22" y="33"/>
                    <a:pt x="21" y="33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3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4"/>
                    <a:pt x="19" y="35"/>
                    <a:pt x="18" y="35"/>
                  </a:cubicBezTo>
                  <a:cubicBezTo>
                    <a:pt x="18" y="35"/>
                    <a:pt x="17" y="35"/>
                    <a:pt x="17" y="36"/>
                  </a:cubicBezTo>
                  <a:cubicBezTo>
                    <a:pt x="16" y="36"/>
                    <a:pt x="17" y="37"/>
                    <a:pt x="16" y="37"/>
                  </a:cubicBezTo>
                  <a:cubicBezTo>
                    <a:pt x="15" y="37"/>
                    <a:pt x="15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8"/>
                    <a:pt x="12" y="39"/>
                    <a:pt x="11" y="39"/>
                  </a:cubicBezTo>
                  <a:cubicBezTo>
                    <a:pt x="11" y="40"/>
                    <a:pt x="11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0" y="40"/>
                    <a:pt x="10" y="39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4" y="40"/>
                    <a:pt x="4" y="40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2"/>
                    <a:pt x="2" y="42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2" y="42"/>
                    <a:pt x="3" y="41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3" y="41"/>
                    <a:pt x="2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40"/>
                    <a:pt x="3" y="40"/>
                    <a:pt x="2" y="39"/>
                  </a:cubicBezTo>
                  <a:cubicBezTo>
                    <a:pt x="2" y="39"/>
                    <a:pt x="2" y="39"/>
                    <a:pt x="2" y="38"/>
                  </a:cubicBezTo>
                  <a:cubicBezTo>
                    <a:pt x="2" y="38"/>
                    <a:pt x="2" y="37"/>
                    <a:pt x="2" y="37"/>
                  </a:cubicBezTo>
                  <a:cubicBezTo>
                    <a:pt x="1" y="37"/>
                    <a:pt x="2" y="36"/>
                    <a:pt x="2" y="36"/>
                  </a:cubicBezTo>
                  <a:cubicBezTo>
                    <a:pt x="2" y="36"/>
                    <a:pt x="2" y="35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1" y="34"/>
                    <a:pt x="1" y="34"/>
                  </a:cubicBezTo>
                  <a:cubicBezTo>
                    <a:pt x="1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2" y="33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4"/>
                    <a:pt x="0" y="34"/>
                  </a:cubicBezTo>
                  <a:cubicBezTo>
                    <a:pt x="0" y="34"/>
                    <a:pt x="0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2" y="31"/>
                    <a:pt x="1" y="31"/>
                  </a:cubicBezTo>
                  <a:cubicBezTo>
                    <a:pt x="1" y="31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3" y="29"/>
                    <a:pt x="3" y="29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3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1"/>
                    <a:pt x="4" y="31"/>
                    <a:pt x="4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3"/>
                    <a:pt x="3" y="33"/>
                  </a:cubicBezTo>
                  <a:cubicBezTo>
                    <a:pt x="4" y="33"/>
                    <a:pt x="4" y="32"/>
                    <a:pt x="5" y="32"/>
                  </a:cubicBezTo>
                  <a:cubicBezTo>
                    <a:pt x="6" y="32"/>
                    <a:pt x="4" y="31"/>
                    <a:pt x="5" y="31"/>
                  </a:cubicBezTo>
                  <a:cubicBezTo>
                    <a:pt x="6" y="31"/>
                    <a:pt x="6" y="31"/>
                    <a:pt x="6" y="30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7" y="29"/>
                    <a:pt x="8" y="30"/>
                    <a:pt x="9" y="29"/>
                  </a:cubicBezTo>
                  <a:cubicBezTo>
                    <a:pt x="9" y="29"/>
                    <a:pt x="10" y="29"/>
                    <a:pt x="10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2" y="28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4" y="26"/>
                    <a:pt x="13" y="27"/>
                    <a:pt x="12" y="26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14" y="26"/>
                    <a:pt x="14" y="27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3" y="26"/>
                    <a:pt x="13" y="26"/>
                  </a:cubicBezTo>
                  <a:cubicBezTo>
                    <a:pt x="14" y="25"/>
                    <a:pt x="15" y="26"/>
                    <a:pt x="16" y="25"/>
                  </a:cubicBezTo>
                  <a:cubicBezTo>
                    <a:pt x="17" y="25"/>
                    <a:pt x="17" y="25"/>
                    <a:pt x="18" y="24"/>
                  </a:cubicBezTo>
                  <a:cubicBezTo>
                    <a:pt x="18" y="24"/>
                    <a:pt x="17" y="24"/>
                    <a:pt x="17" y="23"/>
                  </a:cubicBezTo>
                  <a:cubicBezTo>
                    <a:pt x="18" y="22"/>
                    <a:pt x="18" y="21"/>
                    <a:pt x="19" y="21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1" y="20"/>
                    <a:pt x="20" y="20"/>
                    <a:pt x="20" y="19"/>
                  </a:cubicBezTo>
                  <a:cubicBezTo>
                    <a:pt x="20" y="19"/>
                    <a:pt x="21" y="20"/>
                    <a:pt x="21" y="20"/>
                  </a:cubicBezTo>
                  <a:cubicBezTo>
                    <a:pt x="21" y="21"/>
                    <a:pt x="21" y="20"/>
                    <a:pt x="21" y="21"/>
                  </a:cubicBezTo>
                  <a:cubicBezTo>
                    <a:pt x="22" y="21"/>
                    <a:pt x="22" y="22"/>
                    <a:pt x="22" y="22"/>
                  </a:cubicBezTo>
                  <a:cubicBezTo>
                    <a:pt x="23" y="22"/>
                    <a:pt x="23" y="21"/>
                    <a:pt x="24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0"/>
                    <a:pt x="28" y="20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7" y="19"/>
                    <a:pt x="28" y="18"/>
                  </a:cubicBezTo>
                  <a:cubicBezTo>
                    <a:pt x="29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7"/>
                  </a:cubicBezTo>
                  <a:cubicBezTo>
                    <a:pt x="31" y="17"/>
                    <a:pt x="30" y="17"/>
                    <a:pt x="29" y="16"/>
                  </a:cubicBezTo>
                  <a:cubicBezTo>
                    <a:pt x="28" y="16"/>
                    <a:pt x="26" y="15"/>
                    <a:pt x="26" y="14"/>
                  </a:cubicBezTo>
                  <a:cubicBezTo>
                    <a:pt x="25" y="14"/>
                    <a:pt x="25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3" y="13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6" y="14"/>
                    <a:pt x="27" y="14"/>
                    <a:pt x="28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9" y="16"/>
                    <a:pt x="30" y="16"/>
                  </a:cubicBezTo>
                  <a:cubicBezTo>
                    <a:pt x="30" y="16"/>
                    <a:pt x="31" y="16"/>
                    <a:pt x="31" y="16"/>
                  </a:cubicBezTo>
                  <a:cubicBezTo>
                    <a:pt x="32" y="16"/>
                    <a:pt x="32" y="17"/>
                    <a:pt x="32" y="17"/>
                  </a:cubicBezTo>
                  <a:cubicBezTo>
                    <a:pt x="33" y="16"/>
                    <a:pt x="33" y="16"/>
                    <a:pt x="34" y="15"/>
                  </a:cubicBezTo>
                  <a:cubicBezTo>
                    <a:pt x="34" y="15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5" y="14"/>
                    <a:pt x="35" y="14"/>
                  </a:cubicBezTo>
                  <a:cubicBezTo>
                    <a:pt x="36" y="13"/>
                    <a:pt x="36" y="14"/>
                    <a:pt x="37" y="14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7" y="13"/>
                    <a:pt x="38" y="12"/>
                  </a:cubicBezTo>
                  <a:cubicBezTo>
                    <a:pt x="38" y="12"/>
                    <a:pt x="37" y="12"/>
                    <a:pt x="37" y="12"/>
                  </a:cubicBezTo>
                  <a:cubicBezTo>
                    <a:pt x="37" y="11"/>
                    <a:pt x="37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9"/>
                    <a:pt x="37" y="9"/>
                  </a:cubicBezTo>
                  <a:cubicBezTo>
                    <a:pt x="37" y="10"/>
                    <a:pt x="38" y="10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0"/>
                    <a:pt x="39" y="10"/>
                    <a:pt x="39" y="11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0"/>
                    <a:pt x="39" y="10"/>
                  </a:cubicBezTo>
                  <a:cubicBezTo>
                    <a:pt x="39" y="10"/>
                    <a:pt x="40" y="10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1" y="11"/>
                    <a:pt x="40" y="12"/>
                    <a:pt x="41" y="12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3" y="11"/>
                    <a:pt x="42" y="10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8" y="8"/>
                    <a:pt x="37" y="7"/>
                    <a:pt x="37" y="7"/>
                  </a:cubicBezTo>
                  <a:cubicBezTo>
                    <a:pt x="35" y="6"/>
                    <a:pt x="34" y="5"/>
                    <a:pt x="33" y="4"/>
                  </a:cubicBezTo>
                  <a:cubicBezTo>
                    <a:pt x="33" y="3"/>
                    <a:pt x="31" y="3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2"/>
                    <a:pt x="33" y="2"/>
                    <a:pt x="33" y="3"/>
                  </a:cubicBezTo>
                  <a:cubicBezTo>
                    <a:pt x="34" y="4"/>
                    <a:pt x="36" y="5"/>
                    <a:pt x="37" y="6"/>
                  </a:cubicBezTo>
                  <a:cubicBezTo>
                    <a:pt x="38" y="6"/>
                    <a:pt x="38" y="7"/>
                    <a:pt x="39" y="7"/>
                  </a:cubicBezTo>
                  <a:cubicBezTo>
                    <a:pt x="40" y="7"/>
                    <a:pt x="42" y="7"/>
                    <a:pt x="42" y="8"/>
                  </a:cubicBezTo>
                  <a:cubicBezTo>
                    <a:pt x="43" y="9"/>
                    <a:pt x="44" y="9"/>
                    <a:pt x="45" y="10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7" y="11"/>
                    <a:pt x="47" y="12"/>
                    <a:pt x="48" y="12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2"/>
                  </a:cubicBezTo>
                  <a:cubicBezTo>
                    <a:pt x="49" y="12"/>
                    <a:pt x="49" y="11"/>
                    <a:pt x="48" y="11"/>
                  </a:cubicBezTo>
                  <a:cubicBezTo>
                    <a:pt x="47" y="11"/>
                    <a:pt x="47" y="11"/>
                    <a:pt x="47" y="10"/>
                  </a:cubicBezTo>
                  <a:cubicBezTo>
                    <a:pt x="48" y="10"/>
                    <a:pt x="49" y="10"/>
                    <a:pt x="50" y="10"/>
                  </a:cubicBezTo>
                  <a:cubicBezTo>
                    <a:pt x="51" y="10"/>
                    <a:pt x="52" y="11"/>
                    <a:pt x="53" y="11"/>
                  </a:cubicBezTo>
                  <a:cubicBezTo>
                    <a:pt x="54" y="11"/>
                    <a:pt x="55" y="12"/>
                    <a:pt x="57" y="11"/>
                  </a:cubicBezTo>
                  <a:cubicBezTo>
                    <a:pt x="58" y="11"/>
                    <a:pt x="59" y="11"/>
                    <a:pt x="60" y="10"/>
                  </a:cubicBezTo>
                  <a:cubicBezTo>
                    <a:pt x="60" y="10"/>
                    <a:pt x="58" y="10"/>
                    <a:pt x="59" y="10"/>
                  </a:cubicBezTo>
                  <a:cubicBezTo>
                    <a:pt x="60" y="9"/>
                    <a:pt x="61" y="9"/>
                    <a:pt x="62" y="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3" y="8"/>
                    <a:pt x="63" y="8"/>
                  </a:cubicBezTo>
                  <a:cubicBezTo>
                    <a:pt x="64" y="7"/>
                    <a:pt x="63" y="7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5" y="5"/>
                    <a:pt x="64" y="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2" y="0"/>
                    <a:pt x="63" y="1"/>
                  </a:cubicBezTo>
                  <a:cubicBezTo>
                    <a:pt x="63" y="1"/>
                    <a:pt x="63" y="1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5" y="2"/>
                    <a:pt x="65" y="2"/>
                    <a:pt x="66" y="3"/>
                  </a:cubicBezTo>
                  <a:cubicBezTo>
                    <a:pt x="66" y="3"/>
                    <a:pt x="66" y="4"/>
                    <a:pt x="66" y="4"/>
                  </a:cubicBezTo>
                  <a:cubicBezTo>
                    <a:pt x="67" y="5"/>
                    <a:pt x="67" y="5"/>
                    <a:pt x="68" y="5"/>
                  </a:cubicBezTo>
                  <a:cubicBezTo>
                    <a:pt x="68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70" y="5"/>
                    <a:pt x="70" y="5"/>
                  </a:cubicBezTo>
                  <a:cubicBezTo>
                    <a:pt x="70" y="5"/>
                    <a:pt x="71" y="5"/>
                    <a:pt x="71" y="5"/>
                  </a:cubicBezTo>
                  <a:cubicBezTo>
                    <a:pt x="72" y="5"/>
                    <a:pt x="72" y="5"/>
                    <a:pt x="73" y="5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2" y="6"/>
                    <a:pt x="74" y="5"/>
                  </a:cubicBezTo>
                  <a:cubicBezTo>
                    <a:pt x="74" y="5"/>
                    <a:pt x="74" y="6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7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8"/>
                    <a:pt x="76" y="8"/>
                  </a:cubicBezTo>
                  <a:cubicBezTo>
                    <a:pt x="76" y="8"/>
                    <a:pt x="77" y="8"/>
                    <a:pt x="77" y="8"/>
                  </a:cubicBezTo>
                  <a:cubicBezTo>
                    <a:pt x="77" y="8"/>
                    <a:pt x="76" y="8"/>
                    <a:pt x="76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6" name="Freeform 509"/>
            <p:cNvSpPr>
              <a:spLocks noChangeArrowheads="1"/>
            </p:cNvSpPr>
            <p:nvPr/>
          </p:nvSpPr>
          <p:spPr bwMode="auto">
            <a:xfrm>
              <a:off x="965200" y="422275"/>
              <a:ext cx="22225" cy="19050"/>
            </a:xfrm>
            <a:custGeom>
              <a:avLst/>
              <a:gdLst>
                <a:gd name="T0" fmla="*/ 18521 w 6"/>
                <a:gd name="T1" fmla="*/ 15240 h 5"/>
                <a:gd name="T2" fmla="*/ 7408 w 6"/>
                <a:gd name="T3" fmla="*/ 19050 h 5"/>
                <a:gd name="T4" fmla="*/ 0 w 6"/>
                <a:gd name="T5" fmla="*/ 11430 h 5"/>
                <a:gd name="T6" fmla="*/ 3704 w 6"/>
                <a:gd name="T7" fmla="*/ 3810 h 5"/>
                <a:gd name="T8" fmla="*/ 18521 w 6"/>
                <a:gd name="T9" fmla="*/ 0 h 5"/>
                <a:gd name="T10" fmla="*/ 22225 w 6"/>
                <a:gd name="T11" fmla="*/ 7620 h 5"/>
                <a:gd name="T12" fmla="*/ 18521 w 6"/>
                <a:gd name="T13" fmla="*/ 1524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5" y="4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7" name="Freeform 510"/>
            <p:cNvSpPr>
              <a:spLocks noChangeArrowheads="1"/>
            </p:cNvSpPr>
            <p:nvPr/>
          </p:nvSpPr>
          <p:spPr bwMode="auto">
            <a:xfrm>
              <a:off x="923925" y="304800"/>
              <a:ext cx="11113" cy="7938"/>
            </a:xfrm>
            <a:custGeom>
              <a:avLst/>
              <a:gdLst>
                <a:gd name="T0" fmla="*/ 7409 w 3"/>
                <a:gd name="T1" fmla="*/ 3969 h 2"/>
                <a:gd name="T2" fmla="*/ 3704 w 3"/>
                <a:gd name="T3" fmla="*/ 7938 h 2"/>
                <a:gd name="T4" fmla="*/ 0 w 3"/>
                <a:gd name="T5" fmla="*/ 3969 h 2"/>
                <a:gd name="T6" fmla="*/ 7409 w 3"/>
                <a:gd name="T7" fmla="*/ 0 h 2"/>
                <a:gd name="T8" fmla="*/ 11113 w 3"/>
                <a:gd name="T9" fmla="*/ 0 h 2"/>
                <a:gd name="T10" fmla="*/ 7409 w 3"/>
                <a:gd name="T11" fmla="*/ 3969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1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8" name="Freeform 511"/>
            <p:cNvSpPr>
              <a:spLocks noChangeArrowheads="1"/>
            </p:cNvSpPr>
            <p:nvPr/>
          </p:nvSpPr>
          <p:spPr bwMode="auto">
            <a:xfrm>
              <a:off x="915988" y="293687"/>
              <a:ext cx="12700" cy="7938"/>
            </a:xfrm>
            <a:custGeom>
              <a:avLst/>
              <a:gdLst>
                <a:gd name="T0" fmla="*/ 12700 w 3"/>
                <a:gd name="T1" fmla="*/ 3969 h 2"/>
                <a:gd name="T2" fmla="*/ 8467 w 3"/>
                <a:gd name="T3" fmla="*/ 7938 h 2"/>
                <a:gd name="T4" fmla="*/ 4233 w 3"/>
                <a:gd name="T5" fmla="*/ 3969 h 2"/>
                <a:gd name="T6" fmla="*/ 4233 w 3"/>
                <a:gd name="T7" fmla="*/ 0 h 2"/>
                <a:gd name="T8" fmla="*/ 12700 w 3"/>
                <a:gd name="T9" fmla="*/ 0 h 2"/>
                <a:gd name="T10" fmla="*/ 12700 w 3"/>
                <a:gd name="T11" fmla="*/ 3969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9" name="Freeform 512"/>
            <p:cNvSpPr>
              <a:spLocks noChangeArrowheads="1"/>
            </p:cNvSpPr>
            <p:nvPr/>
          </p:nvSpPr>
          <p:spPr bwMode="auto">
            <a:xfrm>
              <a:off x="915988" y="323850"/>
              <a:ext cx="23813" cy="15875"/>
            </a:xfrm>
            <a:custGeom>
              <a:avLst/>
              <a:gdLst>
                <a:gd name="T0" fmla="*/ 15875 w 6"/>
                <a:gd name="T1" fmla="*/ 11906 h 4"/>
                <a:gd name="T2" fmla="*/ 7938 w 6"/>
                <a:gd name="T3" fmla="*/ 15875 h 4"/>
                <a:gd name="T4" fmla="*/ 0 w 6"/>
                <a:gd name="T5" fmla="*/ 11906 h 4"/>
                <a:gd name="T6" fmla="*/ 7938 w 6"/>
                <a:gd name="T7" fmla="*/ 3969 h 4"/>
                <a:gd name="T8" fmla="*/ 15875 w 6"/>
                <a:gd name="T9" fmla="*/ 0 h 4"/>
                <a:gd name="T10" fmla="*/ 15875 w 6"/>
                <a:gd name="T11" fmla="*/ 1190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"/>
                <a:gd name="T20" fmla="*/ 6 w 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">
                  <a:moveTo>
                    <a:pt x="4" y="3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1"/>
                    <a:pt x="6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0" name="Freeform 513"/>
            <p:cNvSpPr>
              <a:spLocks noChangeArrowheads="1"/>
            </p:cNvSpPr>
            <p:nvPr/>
          </p:nvSpPr>
          <p:spPr bwMode="auto">
            <a:xfrm>
              <a:off x="819150" y="41275"/>
              <a:ext cx="25400" cy="30163"/>
            </a:xfrm>
            <a:custGeom>
              <a:avLst/>
              <a:gdLst>
                <a:gd name="T0" fmla="*/ 21771 w 7"/>
                <a:gd name="T1" fmla="*/ 30163 h 8"/>
                <a:gd name="T2" fmla="*/ 18143 w 7"/>
                <a:gd name="T3" fmla="*/ 22622 h 8"/>
                <a:gd name="T4" fmla="*/ 10886 w 7"/>
                <a:gd name="T5" fmla="*/ 18852 h 8"/>
                <a:gd name="T6" fmla="*/ 3629 w 7"/>
                <a:gd name="T7" fmla="*/ 3770 h 8"/>
                <a:gd name="T8" fmla="*/ 0 w 7"/>
                <a:gd name="T9" fmla="*/ 0 h 8"/>
                <a:gd name="T10" fmla="*/ 3629 w 7"/>
                <a:gd name="T11" fmla="*/ 0 h 8"/>
                <a:gd name="T12" fmla="*/ 3629 w 7"/>
                <a:gd name="T13" fmla="*/ 0 h 8"/>
                <a:gd name="T14" fmla="*/ 10886 w 7"/>
                <a:gd name="T15" fmla="*/ 11311 h 8"/>
                <a:gd name="T16" fmla="*/ 10886 w 7"/>
                <a:gd name="T17" fmla="*/ 11311 h 8"/>
                <a:gd name="T18" fmla="*/ 18143 w 7"/>
                <a:gd name="T19" fmla="*/ 18852 h 8"/>
                <a:gd name="T20" fmla="*/ 21771 w 7"/>
                <a:gd name="T21" fmla="*/ 30163 h 8"/>
                <a:gd name="T22" fmla="*/ 21771 w 7"/>
                <a:gd name="T23" fmla="*/ 30163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8"/>
                <a:gd name="T38" fmla="*/ 7 w 7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8">
                  <a:moveTo>
                    <a:pt x="6" y="8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5" y="6"/>
                    <a:pt x="6" y="7"/>
                    <a:pt x="6" y="8"/>
                  </a:cubicBezTo>
                  <a:cubicBezTo>
                    <a:pt x="7" y="8"/>
                    <a:pt x="6" y="8"/>
                    <a:pt x="6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1" name="Freeform 514"/>
            <p:cNvSpPr>
              <a:spLocks noChangeArrowheads="1"/>
            </p:cNvSpPr>
            <p:nvPr/>
          </p:nvSpPr>
          <p:spPr bwMode="auto">
            <a:xfrm>
              <a:off x="819150" y="244475"/>
              <a:ext cx="85725" cy="38100"/>
            </a:xfrm>
            <a:custGeom>
              <a:avLst/>
              <a:gdLst>
                <a:gd name="T0" fmla="*/ 81998 w 23"/>
                <a:gd name="T1" fmla="*/ 26670 h 10"/>
                <a:gd name="T2" fmla="*/ 70816 w 23"/>
                <a:gd name="T3" fmla="*/ 34290 h 10"/>
                <a:gd name="T4" fmla="*/ 63362 w 23"/>
                <a:gd name="T5" fmla="*/ 38100 h 10"/>
                <a:gd name="T6" fmla="*/ 55908 w 23"/>
                <a:gd name="T7" fmla="*/ 38100 h 10"/>
                <a:gd name="T8" fmla="*/ 48453 w 23"/>
                <a:gd name="T9" fmla="*/ 34290 h 10"/>
                <a:gd name="T10" fmla="*/ 44726 w 23"/>
                <a:gd name="T11" fmla="*/ 30480 h 10"/>
                <a:gd name="T12" fmla="*/ 44726 w 23"/>
                <a:gd name="T13" fmla="*/ 30480 h 10"/>
                <a:gd name="T14" fmla="*/ 40999 w 23"/>
                <a:gd name="T15" fmla="*/ 34290 h 10"/>
                <a:gd name="T16" fmla="*/ 37272 w 23"/>
                <a:gd name="T17" fmla="*/ 30480 h 10"/>
                <a:gd name="T18" fmla="*/ 37272 w 23"/>
                <a:gd name="T19" fmla="*/ 34290 h 10"/>
                <a:gd name="T20" fmla="*/ 33545 w 23"/>
                <a:gd name="T21" fmla="*/ 34290 h 10"/>
                <a:gd name="T22" fmla="*/ 26090 w 23"/>
                <a:gd name="T23" fmla="*/ 38100 h 10"/>
                <a:gd name="T24" fmla="*/ 22363 w 23"/>
                <a:gd name="T25" fmla="*/ 38100 h 10"/>
                <a:gd name="T26" fmla="*/ 26090 w 23"/>
                <a:gd name="T27" fmla="*/ 30480 h 10"/>
                <a:gd name="T28" fmla="*/ 26090 w 23"/>
                <a:gd name="T29" fmla="*/ 30480 h 10"/>
                <a:gd name="T30" fmla="*/ 26090 w 23"/>
                <a:gd name="T31" fmla="*/ 30480 h 10"/>
                <a:gd name="T32" fmla="*/ 26090 w 23"/>
                <a:gd name="T33" fmla="*/ 26670 h 10"/>
                <a:gd name="T34" fmla="*/ 22363 w 23"/>
                <a:gd name="T35" fmla="*/ 22860 h 10"/>
                <a:gd name="T36" fmla="*/ 14909 w 23"/>
                <a:gd name="T37" fmla="*/ 22860 h 10"/>
                <a:gd name="T38" fmla="*/ 11182 w 23"/>
                <a:gd name="T39" fmla="*/ 26670 h 10"/>
                <a:gd name="T40" fmla="*/ 7454 w 23"/>
                <a:gd name="T41" fmla="*/ 26670 h 10"/>
                <a:gd name="T42" fmla="*/ 3727 w 23"/>
                <a:gd name="T43" fmla="*/ 22860 h 10"/>
                <a:gd name="T44" fmla="*/ 3727 w 23"/>
                <a:gd name="T45" fmla="*/ 19050 h 10"/>
                <a:gd name="T46" fmla="*/ 14909 w 23"/>
                <a:gd name="T47" fmla="*/ 15240 h 10"/>
                <a:gd name="T48" fmla="*/ 22363 w 23"/>
                <a:gd name="T49" fmla="*/ 15240 h 10"/>
                <a:gd name="T50" fmla="*/ 26090 w 23"/>
                <a:gd name="T51" fmla="*/ 15240 h 10"/>
                <a:gd name="T52" fmla="*/ 22363 w 23"/>
                <a:gd name="T53" fmla="*/ 19050 h 10"/>
                <a:gd name="T54" fmla="*/ 37272 w 23"/>
                <a:gd name="T55" fmla="*/ 15240 h 10"/>
                <a:gd name="T56" fmla="*/ 48453 w 23"/>
                <a:gd name="T57" fmla="*/ 15240 h 10"/>
                <a:gd name="T58" fmla="*/ 48453 w 23"/>
                <a:gd name="T59" fmla="*/ 15240 h 10"/>
                <a:gd name="T60" fmla="*/ 44726 w 23"/>
                <a:gd name="T61" fmla="*/ 15240 h 10"/>
                <a:gd name="T62" fmla="*/ 40999 w 23"/>
                <a:gd name="T63" fmla="*/ 7620 h 10"/>
                <a:gd name="T64" fmla="*/ 40999 w 23"/>
                <a:gd name="T65" fmla="*/ 3810 h 10"/>
                <a:gd name="T66" fmla="*/ 52180 w 23"/>
                <a:gd name="T67" fmla="*/ 3810 h 10"/>
                <a:gd name="T68" fmla="*/ 55908 w 23"/>
                <a:gd name="T69" fmla="*/ 7620 h 10"/>
                <a:gd name="T70" fmla="*/ 55908 w 23"/>
                <a:gd name="T71" fmla="*/ 11430 h 10"/>
                <a:gd name="T72" fmla="*/ 63362 w 23"/>
                <a:gd name="T73" fmla="*/ 7620 h 10"/>
                <a:gd name="T74" fmla="*/ 78271 w 23"/>
                <a:gd name="T75" fmla="*/ 11430 h 10"/>
                <a:gd name="T76" fmla="*/ 81998 w 23"/>
                <a:gd name="T77" fmla="*/ 26670 h 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"/>
                <a:gd name="T118" fmla="*/ 0 h 10"/>
                <a:gd name="T119" fmla="*/ 23 w 23"/>
                <a:gd name="T120" fmla="*/ 10 h 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" h="10">
                  <a:moveTo>
                    <a:pt x="22" y="7"/>
                  </a:moveTo>
                  <a:cubicBezTo>
                    <a:pt x="21" y="7"/>
                    <a:pt x="21" y="9"/>
                    <a:pt x="19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10" y="8"/>
                    <a:pt x="9" y="9"/>
                  </a:cubicBezTo>
                  <a:cubicBezTo>
                    <a:pt x="8" y="9"/>
                    <a:pt x="8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7" y="9"/>
                    <a:pt x="6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6" y="7"/>
                    <a:pt x="7" y="7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0" y="7"/>
                    <a:pt x="1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2" y="4"/>
                    <a:pt x="3" y="5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4"/>
                    <a:pt x="10" y="4"/>
                  </a:cubicBezTo>
                  <a:cubicBezTo>
                    <a:pt x="11" y="3"/>
                    <a:pt x="12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0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2" y="1"/>
                    <a:pt x="13" y="0"/>
                    <a:pt x="14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19" y="1"/>
                    <a:pt x="20" y="2"/>
                    <a:pt x="21" y="3"/>
                  </a:cubicBezTo>
                  <a:cubicBezTo>
                    <a:pt x="23" y="4"/>
                    <a:pt x="23" y="5"/>
                    <a:pt x="22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2" name="Freeform 515"/>
            <p:cNvSpPr>
              <a:spLocks noChangeArrowheads="1"/>
            </p:cNvSpPr>
            <p:nvPr/>
          </p:nvSpPr>
          <p:spPr bwMode="auto">
            <a:xfrm>
              <a:off x="890588" y="320675"/>
              <a:ext cx="22225" cy="14288"/>
            </a:xfrm>
            <a:custGeom>
              <a:avLst/>
              <a:gdLst>
                <a:gd name="T0" fmla="*/ 22225 w 6"/>
                <a:gd name="T1" fmla="*/ 3572 h 4"/>
                <a:gd name="T2" fmla="*/ 18521 w 6"/>
                <a:gd name="T3" fmla="*/ 7144 h 4"/>
                <a:gd name="T4" fmla="*/ 14817 w 6"/>
                <a:gd name="T5" fmla="*/ 10716 h 4"/>
                <a:gd name="T6" fmla="*/ 3704 w 6"/>
                <a:gd name="T7" fmla="*/ 14288 h 4"/>
                <a:gd name="T8" fmla="*/ 0 w 6"/>
                <a:gd name="T9" fmla="*/ 10716 h 4"/>
                <a:gd name="T10" fmla="*/ 0 w 6"/>
                <a:gd name="T11" fmla="*/ 3572 h 4"/>
                <a:gd name="T12" fmla="*/ 11113 w 6"/>
                <a:gd name="T13" fmla="*/ 0 h 4"/>
                <a:gd name="T14" fmla="*/ 14817 w 6"/>
                <a:gd name="T15" fmla="*/ 0 h 4"/>
                <a:gd name="T16" fmla="*/ 22225 w 6"/>
                <a:gd name="T17" fmla="*/ 0 h 4"/>
                <a:gd name="T18" fmla="*/ 22225 w 6"/>
                <a:gd name="T19" fmla="*/ 357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"/>
                <a:gd name="T32" fmla="*/ 6 w 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">
                  <a:moveTo>
                    <a:pt x="6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3" name="Freeform 516"/>
            <p:cNvSpPr>
              <a:spLocks noChangeArrowheads="1"/>
            </p:cNvSpPr>
            <p:nvPr/>
          </p:nvSpPr>
          <p:spPr bwMode="auto">
            <a:xfrm>
              <a:off x="811213" y="214312"/>
              <a:ext cx="52388" cy="30163"/>
            </a:xfrm>
            <a:custGeom>
              <a:avLst/>
              <a:gdLst>
                <a:gd name="T0" fmla="*/ 44904 w 14"/>
                <a:gd name="T1" fmla="*/ 15082 h 8"/>
                <a:gd name="T2" fmla="*/ 41162 w 14"/>
                <a:gd name="T3" fmla="*/ 22622 h 8"/>
                <a:gd name="T4" fmla="*/ 29936 w 14"/>
                <a:gd name="T5" fmla="*/ 30163 h 8"/>
                <a:gd name="T6" fmla="*/ 18710 w 14"/>
                <a:gd name="T7" fmla="*/ 26393 h 8"/>
                <a:gd name="T8" fmla="*/ 11226 w 14"/>
                <a:gd name="T9" fmla="*/ 18852 h 8"/>
                <a:gd name="T10" fmla="*/ 0 w 14"/>
                <a:gd name="T11" fmla="*/ 18852 h 8"/>
                <a:gd name="T12" fmla="*/ 0 w 14"/>
                <a:gd name="T13" fmla="*/ 15082 h 8"/>
                <a:gd name="T14" fmla="*/ 3742 w 14"/>
                <a:gd name="T15" fmla="*/ 7541 h 8"/>
                <a:gd name="T16" fmla="*/ 14968 w 14"/>
                <a:gd name="T17" fmla="*/ 11311 h 8"/>
                <a:gd name="T18" fmla="*/ 18710 w 14"/>
                <a:gd name="T19" fmla="*/ 11311 h 8"/>
                <a:gd name="T20" fmla="*/ 18710 w 14"/>
                <a:gd name="T21" fmla="*/ 7541 h 8"/>
                <a:gd name="T22" fmla="*/ 22452 w 14"/>
                <a:gd name="T23" fmla="*/ 3770 h 8"/>
                <a:gd name="T24" fmla="*/ 26194 w 14"/>
                <a:gd name="T25" fmla="*/ 3770 h 8"/>
                <a:gd name="T26" fmla="*/ 29936 w 14"/>
                <a:gd name="T27" fmla="*/ 7541 h 8"/>
                <a:gd name="T28" fmla="*/ 48646 w 14"/>
                <a:gd name="T29" fmla="*/ 7541 h 8"/>
                <a:gd name="T30" fmla="*/ 44904 w 14"/>
                <a:gd name="T31" fmla="*/ 15082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8"/>
                <a:gd name="T50" fmla="*/ 14 w 14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8">
                  <a:moveTo>
                    <a:pt x="12" y="4"/>
                  </a:moveTo>
                  <a:cubicBezTo>
                    <a:pt x="12" y="5"/>
                    <a:pt x="12" y="5"/>
                    <a:pt x="11" y="6"/>
                  </a:cubicBezTo>
                  <a:cubicBezTo>
                    <a:pt x="10" y="6"/>
                    <a:pt x="10" y="7"/>
                    <a:pt x="8" y="8"/>
                  </a:cubicBezTo>
                  <a:cubicBezTo>
                    <a:pt x="7" y="7"/>
                    <a:pt x="6" y="8"/>
                    <a:pt x="5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0" y="2"/>
                    <a:pt x="12" y="0"/>
                    <a:pt x="13" y="2"/>
                  </a:cubicBezTo>
                  <a:cubicBezTo>
                    <a:pt x="14" y="2"/>
                    <a:pt x="12" y="3"/>
                    <a:pt x="12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4" name="Freeform 517"/>
            <p:cNvSpPr>
              <a:spLocks noChangeArrowheads="1"/>
            </p:cNvSpPr>
            <p:nvPr/>
          </p:nvSpPr>
          <p:spPr bwMode="auto">
            <a:xfrm>
              <a:off x="874713" y="358775"/>
              <a:ext cx="23813" cy="14288"/>
            </a:xfrm>
            <a:custGeom>
              <a:avLst/>
              <a:gdLst>
                <a:gd name="T0" fmla="*/ 23813 w 6"/>
                <a:gd name="T1" fmla="*/ 10716 h 4"/>
                <a:gd name="T2" fmla="*/ 7938 w 6"/>
                <a:gd name="T3" fmla="*/ 14288 h 4"/>
                <a:gd name="T4" fmla="*/ 0 w 6"/>
                <a:gd name="T5" fmla="*/ 10716 h 4"/>
                <a:gd name="T6" fmla="*/ 3969 w 6"/>
                <a:gd name="T7" fmla="*/ 3572 h 4"/>
                <a:gd name="T8" fmla="*/ 7938 w 6"/>
                <a:gd name="T9" fmla="*/ 0 h 4"/>
                <a:gd name="T10" fmla="*/ 23813 w 6"/>
                <a:gd name="T11" fmla="*/ 3572 h 4"/>
                <a:gd name="T12" fmla="*/ 23813 w 6"/>
                <a:gd name="T13" fmla="*/ 1071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6" y="3"/>
                  </a:moveTo>
                  <a:cubicBezTo>
                    <a:pt x="5" y="4"/>
                    <a:pt x="3" y="4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5" name="Freeform 518"/>
            <p:cNvSpPr>
              <a:spLocks noChangeArrowheads="1"/>
            </p:cNvSpPr>
            <p:nvPr/>
          </p:nvSpPr>
          <p:spPr bwMode="auto">
            <a:xfrm>
              <a:off x="879475" y="331787"/>
              <a:ext cx="6350" cy="7938"/>
            </a:xfrm>
            <a:custGeom>
              <a:avLst/>
              <a:gdLst>
                <a:gd name="T0" fmla="*/ 6350 w 2"/>
                <a:gd name="T1" fmla="*/ 7938 h 2"/>
                <a:gd name="T2" fmla="*/ 0 w 2"/>
                <a:gd name="T3" fmla="*/ 7938 h 2"/>
                <a:gd name="T4" fmla="*/ 0 w 2"/>
                <a:gd name="T5" fmla="*/ 3969 h 2"/>
                <a:gd name="T6" fmla="*/ 3175 w 2"/>
                <a:gd name="T7" fmla="*/ 0 h 2"/>
                <a:gd name="T8" fmla="*/ 6350 w 2"/>
                <a:gd name="T9" fmla="*/ 3969 h 2"/>
                <a:gd name="T10" fmla="*/ 6350 w 2"/>
                <a:gd name="T11" fmla="*/ 7938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6" name="Freeform 519"/>
            <p:cNvSpPr>
              <a:spLocks noChangeArrowheads="1"/>
            </p:cNvSpPr>
            <p:nvPr/>
          </p:nvSpPr>
          <p:spPr bwMode="auto">
            <a:xfrm>
              <a:off x="825500" y="203200"/>
              <a:ext cx="15875" cy="11113"/>
            </a:xfrm>
            <a:custGeom>
              <a:avLst/>
              <a:gdLst>
                <a:gd name="T0" fmla="*/ 11906 w 4"/>
                <a:gd name="T1" fmla="*/ 11113 h 3"/>
                <a:gd name="T2" fmla="*/ 3969 w 4"/>
                <a:gd name="T3" fmla="*/ 11113 h 3"/>
                <a:gd name="T4" fmla="*/ 0 w 4"/>
                <a:gd name="T5" fmla="*/ 7409 h 3"/>
                <a:gd name="T6" fmla="*/ 11906 w 4"/>
                <a:gd name="T7" fmla="*/ 0 h 3"/>
                <a:gd name="T8" fmla="*/ 15875 w 4"/>
                <a:gd name="T9" fmla="*/ 3704 h 3"/>
                <a:gd name="T10" fmla="*/ 11906 w 4"/>
                <a:gd name="T11" fmla="*/ 1111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3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2" y="1"/>
                    <a:pt x="3" y="0"/>
                  </a:cubicBezTo>
                  <a:cubicBezTo>
                    <a:pt x="4" y="0"/>
                    <a:pt x="3" y="1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7" name="Freeform 520"/>
            <p:cNvSpPr>
              <a:spLocks noChangeArrowheads="1"/>
            </p:cNvSpPr>
            <p:nvPr/>
          </p:nvSpPr>
          <p:spPr bwMode="auto">
            <a:xfrm>
              <a:off x="855663" y="312737"/>
              <a:ext cx="19050" cy="15875"/>
            </a:xfrm>
            <a:custGeom>
              <a:avLst/>
              <a:gdLst>
                <a:gd name="T0" fmla="*/ 19050 w 5"/>
                <a:gd name="T1" fmla="*/ 11906 h 4"/>
                <a:gd name="T2" fmla="*/ 11430 w 5"/>
                <a:gd name="T3" fmla="*/ 15875 h 4"/>
                <a:gd name="T4" fmla="*/ 3810 w 5"/>
                <a:gd name="T5" fmla="*/ 15875 h 4"/>
                <a:gd name="T6" fmla="*/ 0 w 5"/>
                <a:gd name="T7" fmla="*/ 7938 h 4"/>
                <a:gd name="T8" fmla="*/ 7620 w 5"/>
                <a:gd name="T9" fmla="*/ 3969 h 4"/>
                <a:gd name="T10" fmla="*/ 19050 w 5"/>
                <a:gd name="T11" fmla="*/ 3969 h 4"/>
                <a:gd name="T12" fmla="*/ 19050 w 5"/>
                <a:gd name="T13" fmla="*/ 1190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5" y="3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8" name="Freeform 521"/>
            <p:cNvSpPr>
              <a:spLocks noChangeArrowheads="1"/>
            </p:cNvSpPr>
            <p:nvPr/>
          </p:nvSpPr>
          <p:spPr bwMode="auto">
            <a:xfrm>
              <a:off x="879475" y="414337"/>
              <a:ext cx="22225" cy="23813"/>
            </a:xfrm>
            <a:custGeom>
              <a:avLst/>
              <a:gdLst>
                <a:gd name="T0" fmla="*/ 18521 w 6"/>
                <a:gd name="T1" fmla="*/ 7938 h 6"/>
                <a:gd name="T2" fmla="*/ 14817 w 6"/>
                <a:gd name="T3" fmla="*/ 7938 h 6"/>
                <a:gd name="T4" fmla="*/ 22225 w 6"/>
                <a:gd name="T5" fmla="*/ 15875 h 6"/>
                <a:gd name="T6" fmla="*/ 14817 w 6"/>
                <a:gd name="T7" fmla="*/ 23813 h 6"/>
                <a:gd name="T8" fmla="*/ 7408 w 6"/>
                <a:gd name="T9" fmla="*/ 23813 h 6"/>
                <a:gd name="T10" fmla="*/ 3704 w 6"/>
                <a:gd name="T11" fmla="*/ 19844 h 6"/>
                <a:gd name="T12" fmla="*/ 3704 w 6"/>
                <a:gd name="T13" fmla="*/ 11907 h 6"/>
                <a:gd name="T14" fmla="*/ 7408 w 6"/>
                <a:gd name="T15" fmla="*/ 7938 h 6"/>
                <a:gd name="T16" fmla="*/ 11113 w 6"/>
                <a:gd name="T17" fmla="*/ 3969 h 6"/>
                <a:gd name="T18" fmla="*/ 14817 w 6"/>
                <a:gd name="T19" fmla="*/ 0 h 6"/>
                <a:gd name="T20" fmla="*/ 18521 w 6"/>
                <a:gd name="T21" fmla="*/ 3969 h 6"/>
                <a:gd name="T22" fmla="*/ 18521 w 6"/>
                <a:gd name="T23" fmla="*/ 7938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5" y="2"/>
                  </a:moveTo>
                  <a:cubicBezTo>
                    <a:pt x="5" y="2"/>
                    <a:pt x="4" y="2"/>
                    <a:pt x="4" y="2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3"/>
                    <a:pt x="4" y="3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9" name="Freeform 522"/>
            <p:cNvSpPr>
              <a:spLocks noChangeArrowheads="1"/>
            </p:cNvSpPr>
            <p:nvPr/>
          </p:nvSpPr>
          <p:spPr bwMode="auto">
            <a:xfrm>
              <a:off x="800100" y="165100"/>
              <a:ext cx="11113" cy="23813"/>
            </a:xfrm>
            <a:custGeom>
              <a:avLst/>
              <a:gdLst>
                <a:gd name="T0" fmla="*/ 11113 w 3"/>
                <a:gd name="T1" fmla="*/ 15875 h 6"/>
                <a:gd name="T2" fmla="*/ 7409 w 3"/>
                <a:gd name="T3" fmla="*/ 23813 h 6"/>
                <a:gd name="T4" fmla="*/ 3704 w 3"/>
                <a:gd name="T5" fmla="*/ 23813 h 6"/>
                <a:gd name="T6" fmla="*/ 3704 w 3"/>
                <a:gd name="T7" fmla="*/ 19844 h 6"/>
                <a:gd name="T8" fmla="*/ 3704 w 3"/>
                <a:gd name="T9" fmla="*/ 15875 h 6"/>
                <a:gd name="T10" fmla="*/ 3704 w 3"/>
                <a:gd name="T11" fmla="*/ 15875 h 6"/>
                <a:gd name="T12" fmla="*/ 7409 w 3"/>
                <a:gd name="T13" fmla="*/ 11907 h 6"/>
                <a:gd name="T14" fmla="*/ 7409 w 3"/>
                <a:gd name="T15" fmla="*/ 7938 h 6"/>
                <a:gd name="T16" fmla="*/ 3704 w 3"/>
                <a:gd name="T17" fmla="*/ 0 h 6"/>
                <a:gd name="T18" fmla="*/ 3704 w 3"/>
                <a:gd name="T19" fmla="*/ 0 h 6"/>
                <a:gd name="T20" fmla="*/ 11113 w 3"/>
                <a:gd name="T21" fmla="*/ 15875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4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0" name="Freeform 523"/>
            <p:cNvSpPr>
              <a:spLocks noChangeArrowheads="1"/>
            </p:cNvSpPr>
            <p:nvPr/>
          </p:nvSpPr>
          <p:spPr bwMode="auto">
            <a:xfrm>
              <a:off x="830263" y="312737"/>
              <a:ext cx="22225" cy="15875"/>
            </a:xfrm>
            <a:custGeom>
              <a:avLst/>
              <a:gdLst>
                <a:gd name="T0" fmla="*/ 14817 w 6"/>
                <a:gd name="T1" fmla="*/ 11906 h 4"/>
                <a:gd name="T2" fmla="*/ 11113 w 6"/>
                <a:gd name="T3" fmla="*/ 15875 h 4"/>
                <a:gd name="T4" fmla="*/ 0 w 6"/>
                <a:gd name="T5" fmla="*/ 11906 h 4"/>
                <a:gd name="T6" fmla="*/ 3704 w 6"/>
                <a:gd name="T7" fmla="*/ 3969 h 4"/>
                <a:gd name="T8" fmla="*/ 14817 w 6"/>
                <a:gd name="T9" fmla="*/ 0 h 4"/>
                <a:gd name="T10" fmla="*/ 22225 w 6"/>
                <a:gd name="T11" fmla="*/ 3969 h 4"/>
                <a:gd name="T12" fmla="*/ 14817 w 6"/>
                <a:gd name="T13" fmla="*/ 1190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4" y="3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1" name="Freeform 524"/>
            <p:cNvSpPr>
              <a:spLocks noChangeArrowheads="1"/>
            </p:cNvSpPr>
            <p:nvPr/>
          </p:nvSpPr>
          <p:spPr bwMode="auto">
            <a:xfrm>
              <a:off x="765175" y="200025"/>
              <a:ext cx="42863" cy="22225"/>
            </a:xfrm>
            <a:custGeom>
              <a:avLst/>
              <a:gdLst>
                <a:gd name="T0" fmla="*/ 38966 w 11"/>
                <a:gd name="T1" fmla="*/ 18521 h 6"/>
                <a:gd name="T2" fmla="*/ 27276 w 11"/>
                <a:gd name="T3" fmla="*/ 22225 h 6"/>
                <a:gd name="T4" fmla="*/ 15587 w 11"/>
                <a:gd name="T5" fmla="*/ 22225 h 6"/>
                <a:gd name="T6" fmla="*/ 7793 w 11"/>
                <a:gd name="T7" fmla="*/ 18521 h 6"/>
                <a:gd name="T8" fmla="*/ 0 w 11"/>
                <a:gd name="T9" fmla="*/ 14817 h 6"/>
                <a:gd name="T10" fmla="*/ 15587 w 11"/>
                <a:gd name="T11" fmla="*/ 0 h 6"/>
                <a:gd name="T12" fmla="*/ 35070 w 11"/>
                <a:gd name="T13" fmla="*/ 3704 h 6"/>
                <a:gd name="T14" fmla="*/ 42863 w 11"/>
                <a:gd name="T15" fmla="*/ 11113 h 6"/>
                <a:gd name="T16" fmla="*/ 38966 w 11"/>
                <a:gd name="T17" fmla="*/ 18521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6"/>
                <a:gd name="T29" fmla="*/ 11 w 11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6">
                  <a:moveTo>
                    <a:pt x="10" y="5"/>
                  </a:moveTo>
                  <a:cubicBezTo>
                    <a:pt x="9" y="5"/>
                    <a:pt x="8" y="6"/>
                    <a:pt x="7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0"/>
                    <a:pt x="9" y="1"/>
                  </a:cubicBezTo>
                  <a:cubicBezTo>
                    <a:pt x="9" y="1"/>
                    <a:pt x="10" y="2"/>
                    <a:pt x="11" y="3"/>
                  </a:cubicBezTo>
                  <a:cubicBezTo>
                    <a:pt x="11" y="3"/>
                    <a:pt x="10" y="4"/>
                    <a:pt x="10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2" name="Freeform 525"/>
            <p:cNvSpPr>
              <a:spLocks noChangeArrowheads="1"/>
            </p:cNvSpPr>
            <p:nvPr/>
          </p:nvSpPr>
          <p:spPr bwMode="auto">
            <a:xfrm>
              <a:off x="852488" y="377825"/>
              <a:ext cx="11113" cy="19050"/>
            </a:xfrm>
            <a:custGeom>
              <a:avLst/>
              <a:gdLst>
                <a:gd name="T0" fmla="*/ 7409 w 3"/>
                <a:gd name="T1" fmla="*/ 15240 h 5"/>
                <a:gd name="T2" fmla="*/ 7409 w 3"/>
                <a:gd name="T3" fmla="*/ 19050 h 5"/>
                <a:gd name="T4" fmla="*/ 7409 w 3"/>
                <a:gd name="T5" fmla="*/ 19050 h 5"/>
                <a:gd name="T6" fmla="*/ 0 w 3"/>
                <a:gd name="T7" fmla="*/ 0 h 5"/>
                <a:gd name="T8" fmla="*/ 3704 w 3"/>
                <a:gd name="T9" fmla="*/ 0 h 5"/>
                <a:gd name="T10" fmla="*/ 7409 w 3"/>
                <a:gd name="T11" fmla="*/ 15240 h 5"/>
                <a:gd name="T12" fmla="*/ 7409 w 3"/>
                <a:gd name="T13" fmla="*/ 1524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5"/>
                <a:gd name="T23" fmla="*/ 3 w 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5">
                  <a:moveTo>
                    <a:pt x="2" y="4"/>
                  </a:move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0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1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3" name="Freeform 526"/>
            <p:cNvSpPr>
              <a:spLocks noChangeArrowheads="1"/>
            </p:cNvSpPr>
            <p:nvPr/>
          </p:nvSpPr>
          <p:spPr bwMode="auto">
            <a:xfrm>
              <a:off x="731838" y="233362"/>
              <a:ext cx="79375" cy="41275"/>
            </a:xfrm>
            <a:custGeom>
              <a:avLst/>
              <a:gdLst>
                <a:gd name="T0" fmla="*/ 71815 w 21"/>
                <a:gd name="T1" fmla="*/ 33770 h 11"/>
                <a:gd name="T2" fmla="*/ 56696 w 21"/>
                <a:gd name="T3" fmla="*/ 37523 h 11"/>
                <a:gd name="T4" fmla="*/ 56696 w 21"/>
                <a:gd name="T5" fmla="*/ 37523 h 11"/>
                <a:gd name="T6" fmla="*/ 52917 w 21"/>
                <a:gd name="T7" fmla="*/ 37523 h 11"/>
                <a:gd name="T8" fmla="*/ 52917 w 21"/>
                <a:gd name="T9" fmla="*/ 37523 h 11"/>
                <a:gd name="T10" fmla="*/ 45357 w 21"/>
                <a:gd name="T11" fmla="*/ 37523 h 11"/>
                <a:gd name="T12" fmla="*/ 37798 w 21"/>
                <a:gd name="T13" fmla="*/ 37523 h 11"/>
                <a:gd name="T14" fmla="*/ 34018 w 21"/>
                <a:gd name="T15" fmla="*/ 37523 h 11"/>
                <a:gd name="T16" fmla="*/ 26458 w 21"/>
                <a:gd name="T17" fmla="*/ 37523 h 11"/>
                <a:gd name="T18" fmla="*/ 22679 w 21"/>
                <a:gd name="T19" fmla="*/ 33770 h 11"/>
                <a:gd name="T20" fmla="*/ 22679 w 21"/>
                <a:gd name="T21" fmla="*/ 33770 h 11"/>
                <a:gd name="T22" fmla="*/ 22679 w 21"/>
                <a:gd name="T23" fmla="*/ 33770 h 11"/>
                <a:gd name="T24" fmla="*/ 7560 w 21"/>
                <a:gd name="T25" fmla="*/ 37523 h 11"/>
                <a:gd name="T26" fmla="*/ 7560 w 21"/>
                <a:gd name="T27" fmla="*/ 37523 h 11"/>
                <a:gd name="T28" fmla="*/ 7560 w 21"/>
                <a:gd name="T29" fmla="*/ 37523 h 11"/>
                <a:gd name="T30" fmla="*/ 18899 w 21"/>
                <a:gd name="T31" fmla="*/ 33770 h 11"/>
                <a:gd name="T32" fmla="*/ 18899 w 21"/>
                <a:gd name="T33" fmla="*/ 30018 h 11"/>
                <a:gd name="T34" fmla="*/ 15119 w 21"/>
                <a:gd name="T35" fmla="*/ 30018 h 11"/>
                <a:gd name="T36" fmla="*/ 15119 w 21"/>
                <a:gd name="T37" fmla="*/ 30018 h 11"/>
                <a:gd name="T38" fmla="*/ 3780 w 21"/>
                <a:gd name="T39" fmla="*/ 37523 h 11"/>
                <a:gd name="T40" fmla="*/ 0 w 21"/>
                <a:gd name="T41" fmla="*/ 37523 h 11"/>
                <a:gd name="T42" fmla="*/ 7560 w 21"/>
                <a:gd name="T43" fmla="*/ 33770 h 11"/>
                <a:gd name="T44" fmla="*/ 15119 w 21"/>
                <a:gd name="T45" fmla="*/ 22514 h 11"/>
                <a:gd name="T46" fmla="*/ 18899 w 21"/>
                <a:gd name="T47" fmla="*/ 18761 h 11"/>
                <a:gd name="T48" fmla="*/ 22679 w 21"/>
                <a:gd name="T49" fmla="*/ 15009 h 11"/>
                <a:gd name="T50" fmla="*/ 30238 w 21"/>
                <a:gd name="T51" fmla="*/ 11257 h 11"/>
                <a:gd name="T52" fmla="*/ 37798 w 21"/>
                <a:gd name="T53" fmla="*/ 7505 h 11"/>
                <a:gd name="T54" fmla="*/ 45357 w 21"/>
                <a:gd name="T55" fmla="*/ 7505 h 11"/>
                <a:gd name="T56" fmla="*/ 45357 w 21"/>
                <a:gd name="T57" fmla="*/ 7505 h 11"/>
                <a:gd name="T58" fmla="*/ 45357 w 21"/>
                <a:gd name="T59" fmla="*/ 3752 h 11"/>
                <a:gd name="T60" fmla="*/ 49137 w 21"/>
                <a:gd name="T61" fmla="*/ 3752 h 11"/>
                <a:gd name="T62" fmla="*/ 49137 w 21"/>
                <a:gd name="T63" fmla="*/ 3752 h 11"/>
                <a:gd name="T64" fmla="*/ 45357 w 21"/>
                <a:gd name="T65" fmla="*/ 7505 h 11"/>
                <a:gd name="T66" fmla="*/ 49137 w 21"/>
                <a:gd name="T67" fmla="*/ 11257 h 11"/>
                <a:gd name="T68" fmla="*/ 60476 w 21"/>
                <a:gd name="T69" fmla="*/ 22514 h 11"/>
                <a:gd name="T70" fmla="*/ 64256 w 21"/>
                <a:gd name="T71" fmla="*/ 18761 h 11"/>
                <a:gd name="T72" fmla="*/ 68036 w 21"/>
                <a:gd name="T73" fmla="*/ 18761 h 11"/>
                <a:gd name="T74" fmla="*/ 71815 w 21"/>
                <a:gd name="T75" fmla="*/ 18761 h 11"/>
                <a:gd name="T76" fmla="*/ 79375 w 21"/>
                <a:gd name="T77" fmla="*/ 26266 h 11"/>
                <a:gd name="T78" fmla="*/ 71815 w 21"/>
                <a:gd name="T79" fmla="*/ 33770 h 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11"/>
                <a:gd name="T122" fmla="*/ 21 w 21"/>
                <a:gd name="T123" fmla="*/ 11 h 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11">
                  <a:moveTo>
                    <a:pt x="19" y="9"/>
                  </a:moveTo>
                  <a:cubicBezTo>
                    <a:pt x="18" y="10"/>
                    <a:pt x="17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5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1"/>
                    <a:pt x="12" y="10"/>
                  </a:cubicBezTo>
                  <a:cubicBezTo>
                    <a:pt x="11" y="11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9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9"/>
                    <a:pt x="3" y="10"/>
                    <a:pt x="2" y="10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8"/>
                    <a:pt x="5" y="7"/>
                    <a:pt x="4" y="6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3"/>
                    <a:pt x="7" y="3"/>
                    <a:pt x="8" y="3"/>
                  </a:cubicBezTo>
                  <a:cubicBezTo>
                    <a:pt x="9" y="3"/>
                    <a:pt x="9" y="2"/>
                    <a:pt x="10" y="2"/>
                  </a:cubicBezTo>
                  <a:cubicBezTo>
                    <a:pt x="10" y="2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3"/>
                    <a:pt x="16" y="4"/>
                    <a:pt x="16" y="6"/>
                  </a:cubicBezTo>
                  <a:cubicBezTo>
                    <a:pt x="16" y="6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7"/>
                    <a:pt x="20" y="8"/>
                    <a:pt x="19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4" name="Freeform 527"/>
            <p:cNvSpPr>
              <a:spLocks noChangeArrowheads="1"/>
            </p:cNvSpPr>
            <p:nvPr/>
          </p:nvSpPr>
          <p:spPr bwMode="auto">
            <a:xfrm>
              <a:off x="717550" y="38100"/>
              <a:ext cx="25400" cy="33338"/>
            </a:xfrm>
            <a:custGeom>
              <a:avLst/>
              <a:gdLst>
                <a:gd name="T0" fmla="*/ 21771 w 7"/>
                <a:gd name="T1" fmla="*/ 33338 h 9"/>
                <a:gd name="T2" fmla="*/ 7257 w 7"/>
                <a:gd name="T3" fmla="*/ 14817 h 9"/>
                <a:gd name="T4" fmla="*/ 3629 w 7"/>
                <a:gd name="T5" fmla="*/ 7408 h 9"/>
                <a:gd name="T6" fmla="*/ 0 w 7"/>
                <a:gd name="T7" fmla="*/ 0 h 9"/>
                <a:gd name="T8" fmla="*/ 3629 w 7"/>
                <a:gd name="T9" fmla="*/ 0 h 9"/>
                <a:gd name="T10" fmla="*/ 14514 w 7"/>
                <a:gd name="T11" fmla="*/ 11113 h 9"/>
                <a:gd name="T12" fmla="*/ 21771 w 7"/>
                <a:gd name="T13" fmla="*/ 25930 h 9"/>
                <a:gd name="T14" fmla="*/ 21771 w 7"/>
                <a:gd name="T15" fmla="*/ 33338 h 9"/>
                <a:gd name="T16" fmla="*/ 21771 w 7"/>
                <a:gd name="T17" fmla="*/ 3333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9"/>
                <a:gd name="T29" fmla="*/ 7 w 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9">
                  <a:moveTo>
                    <a:pt x="6" y="9"/>
                  </a:moveTo>
                  <a:cubicBezTo>
                    <a:pt x="4" y="8"/>
                    <a:pt x="3" y="6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5" y="5"/>
                    <a:pt x="5" y="6"/>
                    <a:pt x="6" y="7"/>
                  </a:cubicBezTo>
                  <a:cubicBezTo>
                    <a:pt x="6" y="8"/>
                    <a:pt x="7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5" name="Freeform 528"/>
            <p:cNvSpPr>
              <a:spLocks noChangeArrowheads="1"/>
            </p:cNvSpPr>
            <p:nvPr/>
          </p:nvSpPr>
          <p:spPr bwMode="auto">
            <a:xfrm>
              <a:off x="788988" y="342900"/>
              <a:ext cx="49213" cy="30163"/>
            </a:xfrm>
            <a:custGeom>
              <a:avLst/>
              <a:gdLst>
                <a:gd name="T0" fmla="*/ 45427 w 13"/>
                <a:gd name="T1" fmla="*/ 18852 h 8"/>
                <a:gd name="T2" fmla="*/ 41642 w 13"/>
                <a:gd name="T3" fmla="*/ 22622 h 8"/>
                <a:gd name="T4" fmla="*/ 26499 w 13"/>
                <a:gd name="T5" fmla="*/ 30163 h 8"/>
                <a:gd name="T6" fmla="*/ 18928 w 13"/>
                <a:gd name="T7" fmla="*/ 30163 h 8"/>
                <a:gd name="T8" fmla="*/ 15142 w 13"/>
                <a:gd name="T9" fmla="*/ 30163 h 8"/>
                <a:gd name="T10" fmla="*/ 7571 w 13"/>
                <a:gd name="T11" fmla="*/ 26393 h 8"/>
                <a:gd name="T12" fmla="*/ 0 w 13"/>
                <a:gd name="T13" fmla="*/ 22622 h 8"/>
                <a:gd name="T14" fmla="*/ 3786 w 13"/>
                <a:gd name="T15" fmla="*/ 18852 h 8"/>
                <a:gd name="T16" fmla="*/ 11357 w 13"/>
                <a:gd name="T17" fmla="*/ 11311 h 8"/>
                <a:gd name="T18" fmla="*/ 15142 w 13"/>
                <a:gd name="T19" fmla="*/ 7541 h 8"/>
                <a:gd name="T20" fmla="*/ 26499 w 13"/>
                <a:gd name="T21" fmla="*/ 3770 h 8"/>
                <a:gd name="T22" fmla="*/ 45427 w 13"/>
                <a:gd name="T23" fmla="*/ 3770 h 8"/>
                <a:gd name="T24" fmla="*/ 49213 w 13"/>
                <a:gd name="T25" fmla="*/ 18852 h 8"/>
                <a:gd name="T26" fmla="*/ 45427 w 13"/>
                <a:gd name="T27" fmla="*/ 18852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8"/>
                <a:gd name="T44" fmla="*/ 13 w 13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8">
                  <a:moveTo>
                    <a:pt x="12" y="5"/>
                  </a:moveTo>
                  <a:cubicBezTo>
                    <a:pt x="12" y="6"/>
                    <a:pt x="12" y="6"/>
                    <a:pt x="11" y="6"/>
                  </a:cubicBezTo>
                  <a:cubicBezTo>
                    <a:pt x="10" y="7"/>
                    <a:pt x="9" y="7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1"/>
                    <a:pt x="6" y="2"/>
                    <a:pt x="7" y="1"/>
                  </a:cubicBezTo>
                  <a:cubicBezTo>
                    <a:pt x="8" y="1"/>
                    <a:pt x="10" y="0"/>
                    <a:pt x="12" y="1"/>
                  </a:cubicBezTo>
                  <a:cubicBezTo>
                    <a:pt x="12" y="2"/>
                    <a:pt x="12" y="3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6" name="Freeform 529"/>
            <p:cNvSpPr>
              <a:spLocks noChangeArrowheads="1"/>
            </p:cNvSpPr>
            <p:nvPr/>
          </p:nvSpPr>
          <p:spPr bwMode="auto">
            <a:xfrm>
              <a:off x="622300" y="298450"/>
              <a:ext cx="230188" cy="188913"/>
            </a:xfrm>
            <a:custGeom>
              <a:avLst/>
              <a:gdLst>
                <a:gd name="T0" fmla="*/ 207547 w 61"/>
                <a:gd name="T1" fmla="*/ 117126 h 50"/>
                <a:gd name="T2" fmla="*/ 203773 w 61"/>
                <a:gd name="T3" fmla="*/ 132239 h 50"/>
                <a:gd name="T4" fmla="*/ 181132 w 61"/>
                <a:gd name="T5" fmla="*/ 124683 h 50"/>
                <a:gd name="T6" fmla="*/ 169811 w 61"/>
                <a:gd name="T7" fmla="*/ 136017 h 50"/>
                <a:gd name="T8" fmla="*/ 177358 w 61"/>
                <a:gd name="T9" fmla="*/ 136017 h 50"/>
                <a:gd name="T10" fmla="*/ 196226 w 61"/>
                <a:gd name="T11" fmla="*/ 139796 h 50"/>
                <a:gd name="T12" fmla="*/ 188679 w 61"/>
                <a:gd name="T13" fmla="*/ 154909 h 50"/>
                <a:gd name="T14" fmla="*/ 173584 w 61"/>
                <a:gd name="T15" fmla="*/ 170022 h 50"/>
                <a:gd name="T16" fmla="*/ 154717 w 61"/>
                <a:gd name="T17" fmla="*/ 188913 h 50"/>
                <a:gd name="T18" fmla="*/ 143396 w 61"/>
                <a:gd name="T19" fmla="*/ 185135 h 50"/>
                <a:gd name="T20" fmla="*/ 132075 w 61"/>
                <a:gd name="T21" fmla="*/ 188913 h 50"/>
                <a:gd name="T22" fmla="*/ 120754 w 61"/>
                <a:gd name="T23" fmla="*/ 177578 h 50"/>
                <a:gd name="T24" fmla="*/ 105660 w 61"/>
                <a:gd name="T25" fmla="*/ 166243 h 50"/>
                <a:gd name="T26" fmla="*/ 98113 w 61"/>
                <a:gd name="T27" fmla="*/ 136017 h 50"/>
                <a:gd name="T28" fmla="*/ 98113 w 61"/>
                <a:gd name="T29" fmla="*/ 109570 h 50"/>
                <a:gd name="T30" fmla="*/ 94339 w 61"/>
                <a:gd name="T31" fmla="*/ 102013 h 50"/>
                <a:gd name="T32" fmla="*/ 64151 w 61"/>
                <a:gd name="T33" fmla="*/ 94457 h 50"/>
                <a:gd name="T34" fmla="*/ 41509 w 61"/>
                <a:gd name="T35" fmla="*/ 90678 h 50"/>
                <a:gd name="T36" fmla="*/ 11321 w 61"/>
                <a:gd name="T37" fmla="*/ 79343 h 50"/>
                <a:gd name="T38" fmla="*/ 22641 w 61"/>
                <a:gd name="T39" fmla="*/ 45339 h 50"/>
                <a:gd name="T40" fmla="*/ 18868 w 61"/>
                <a:gd name="T41" fmla="*/ 37783 h 50"/>
                <a:gd name="T42" fmla="*/ 11321 w 61"/>
                <a:gd name="T43" fmla="*/ 30226 h 50"/>
                <a:gd name="T44" fmla="*/ 22641 w 61"/>
                <a:gd name="T45" fmla="*/ 11335 h 50"/>
                <a:gd name="T46" fmla="*/ 60377 w 61"/>
                <a:gd name="T47" fmla="*/ 0 h 50"/>
                <a:gd name="T48" fmla="*/ 75471 w 61"/>
                <a:gd name="T49" fmla="*/ 22670 h 50"/>
                <a:gd name="T50" fmla="*/ 56604 w 61"/>
                <a:gd name="T51" fmla="*/ 37783 h 50"/>
                <a:gd name="T52" fmla="*/ 75471 w 61"/>
                <a:gd name="T53" fmla="*/ 45339 h 50"/>
                <a:gd name="T54" fmla="*/ 98113 w 61"/>
                <a:gd name="T55" fmla="*/ 30226 h 50"/>
                <a:gd name="T56" fmla="*/ 98113 w 61"/>
                <a:gd name="T57" fmla="*/ 11335 h 50"/>
                <a:gd name="T58" fmla="*/ 120754 w 61"/>
                <a:gd name="T59" fmla="*/ 34004 h 50"/>
                <a:gd name="T60" fmla="*/ 132075 w 61"/>
                <a:gd name="T61" fmla="*/ 41561 h 50"/>
                <a:gd name="T62" fmla="*/ 154717 w 61"/>
                <a:gd name="T63" fmla="*/ 41561 h 50"/>
                <a:gd name="T64" fmla="*/ 162264 w 61"/>
                <a:gd name="T65" fmla="*/ 41561 h 50"/>
                <a:gd name="T66" fmla="*/ 169811 w 61"/>
                <a:gd name="T67" fmla="*/ 52896 h 50"/>
                <a:gd name="T68" fmla="*/ 139622 w 61"/>
                <a:gd name="T69" fmla="*/ 68009 h 50"/>
                <a:gd name="T70" fmla="*/ 124528 w 61"/>
                <a:gd name="T71" fmla="*/ 52896 h 50"/>
                <a:gd name="T72" fmla="*/ 94339 w 61"/>
                <a:gd name="T73" fmla="*/ 68009 h 50"/>
                <a:gd name="T74" fmla="*/ 90566 w 61"/>
                <a:gd name="T75" fmla="*/ 56674 h 50"/>
                <a:gd name="T76" fmla="*/ 79245 w 61"/>
                <a:gd name="T77" fmla="*/ 52896 h 50"/>
                <a:gd name="T78" fmla="*/ 83019 w 61"/>
                <a:gd name="T79" fmla="*/ 71787 h 50"/>
                <a:gd name="T80" fmla="*/ 98113 w 61"/>
                <a:gd name="T81" fmla="*/ 86900 h 50"/>
                <a:gd name="T82" fmla="*/ 120754 w 61"/>
                <a:gd name="T83" fmla="*/ 86900 h 50"/>
                <a:gd name="T84" fmla="*/ 150943 w 61"/>
                <a:gd name="T85" fmla="*/ 71787 h 50"/>
                <a:gd name="T86" fmla="*/ 181132 w 61"/>
                <a:gd name="T87" fmla="*/ 79343 h 50"/>
                <a:gd name="T88" fmla="*/ 188679 w 61"/>
                <a:gd name="T89" fmla="*/ 86900 h 50"/>
                <a:gd name="T90" fmla="*/ 184905 w 61"/>
                <a:gd name="T91" fmla="*/ 105791 h 50"/>
                <a:gd name="T92" fmla="*/ 192452 w 61"/>
                <a:gd name="T93" fmla="*/ 109570 h 50"/>
                <a:gd name="T94" fmla="*/ 211320 w 61"/>
                <a:gd name="T95" fmla="*/ 98235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"/>
                <a:gd name="T145" fmla="*/ 0 h 50"/>
                <a:gd name="T146" fmla="*/ 61 w 61"/>
                <a:gd name="T147" fmla="*/ 50 h 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" h="50">
                  <a:moveTo>
                    <a:pt x="60" y="28"/>
                  </a:moveTo>
                  <a:cubicBezTo>
                    <a:pt x="59" y="28"/>
                    <a:pt x="59" y="29"/>
                    <a:pt x="58" y="29"/>
                  </a:cubicBezTo>
                  <a:cubicBezTo>
                    <a:pt x="57" y="29"/>
                    <a:pt x="57" y="29"/>
                    <a:pt x="57" y="30"/>
                  </a:cubicBezTo>
                  <a:cubicBezTo>
                    <a:pt x="57" y="31"/>
                    <a:pt x="56" y="31"/>
                    <a:pt x="55" y="31"/>
                  </a:cubicBezTo>
                  <a:cubicBezTo>
                    <a:pt x="55" y="31"/>
                    <a:pt x="54" y="31"/>
                    <a:pt x="54" y="31"/>
                  </a:cubicBezTo>
                  <a:cubicBezTo>
                    <a:pt x="54" y="31"/>
                    <a:pt x="55" y="32"/>
                    <a:pt x="54" y="32"/>
                  </a:cubicBezTo>
                  <a:cubicBezTo>
                    <a:pt x="54" y="33"/>
                    <a:pt x="54" y="33"/>
                    <a:pt x="54" y="34"/>
                  </a:cubicBezTo>
                  <a:cubicBezTo>
                    <a:pt x="54" y="34"/>
                    <a:pt x="54" y="35"/>
                    <a:pt x="54" y="35"/>
                  </a:cubicBezTo>
                  <a:cubicBezTo>
                    <a:pt x="53" y="35"/>
                    <a:pt x="52" y="34"/>
                    <a:pt x="51" y="34"/>
                  </a:cubicBezTo>
                  <a:cubicBezTo>
                    <a:pt x="50" y="34"/>
                    <a:pt x="50" y="34"/>
                    <a:pt x="49" y="33"/>
                  </a:cubicBezTo>
                  <a:cubicBezTo>
                    <a:pt x="49" y="33"/>
                    <a:pt x="50" y="33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8" y="33"/>
                    <a:pt x="47" y="33"/>
                    <a:pt x="47" y="33"/>
                  </a:cubicBezTo>
                  <a:cubicBezTo>
                    <a:pt x="47" y="33"/>
                    <a:pt x="47" y="32"/>
                    <a:pt x="47" y="33"/>
                  </a:cubicBezTo>
                  <a:cubicBezTo>
                    <a:pt x="46" y="34"/>
                    <a:pt x="45" y="34"/>
                    <a:pt x="44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8" y="35"/>
                    <a:pt x="48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7"/>
                  </a:cubicBezTo>
                  <a:cubicBezTo>
                    <a:pt x="52" y="37"/>
                    <a:pt x="51" y="37"/>
                    <a:pt x="51" y="38"/>
                  </a:cubicBezTo>
                  <a:cubicBezTo>
                    <a:pt x="51" y="38"/>
                    <a:pt x="50" y="38"/>
                    <a:pt x="50" y="38"/>
                  </a:cubicBezTo>
                  <a:cubicBezTo>
                    <a:pt x="50" y="39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9" y="42"/>
                    <a:pt x="52" y="42"/>
                    <a:pt x="50" y="43"/>
                  </a:cubicBezTo>
                  <a:cubicBezTo>
                    <a:pt x="50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5"/>
                  </a:cubicBezTo>
                  <a:cubicBezTo>
                    <a:pt x="48" y="46"/>
                    <a:pt x="47" y="45"/>
                    <a:pt x="46" y="45"/>
                  </a:cubicBezTo>
                  <a:cubicBezTo>
                    <a:pt x="45" y="46"/>
                    <a:pt x="45" y="46"/>
                    <a:pt x="44" y="46"/>
                  </a:cubicBezTo>
                  <a:cubicBezTo>
                    <a:pt x="44" y="47"/>
                    <a:pt x="43" y="47"/>
                    <a:pt x="43" y="48"/>
                  </a:cubicBezTo>
                  <a:cubicBezTo>
                    <a:pt x="42" y="48"/>
                    <a:pt x="43" y="49"/>
                    <a:pt x="42" y="49"/>
                  </a:cubicBezTo>
                  <a:cubicBezTo>
                    <a:pt x="42" y="50"/>
                    <a:pt x="41" y="50"/>
                    <a:pt x="41" y="50"/>
                  </a:cubicBezTo>
                  <a:cubicBezTo>
                    <a:pt x="41" y="49"/>
                    <a:pt x="40" y="49"/>
                    <a:pt x="40" y="49"/>
                  </a:cubicBezTo>
                  <a:cubicBezTo>
                    <a:pt x="40" y="48"/>
                    <a:pt x="41" y="48"/>
                    <a:pt x="40" y="48"/>
                  </a:cubicBezTo>
                  <a:cubicBezTo>
                    <a:pt x="39" y="48"/>
                    <a:pt x="39" y="49"/>
                    <a:pt x="38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9"/>
                    <a:pt x="38" y="48"/>
                    <a:pt x="38" y="48"/>
                  </a:cubicBezTo>
                  <a:cubicBezTo>
                    <a:pt x="38" y="48"/>
                    <a:pt x="37" y="48"/>
                    <a:pt x="37" y="48"/>
                  </a:cubicBezTo>
                  <a:cubicBezTo>
                    <a:pt x="36" y="48"/>
                    <a:pt x="36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49"/>
                    <a:pt x="37" y="48"/>
                    <a:pt x="34" y="48"/>
                  </a:cubicBezTo>
                  <a:cubicBezTo>
                    <a:pt x="33" y="48"/>
                    <a:pt x="33" y="49"/>
                    <a:pt x="32" y="49"/>
                  </a:cubicBezTo>
                  <a:cubicBezTo>
                    <a:pt x="31" y="48"/>
                    <a:pt x="33" y="48"/>
                    <a:pt x="32" y="47"/>
                  </a:cubicBezTo>
                  <a:cubicBezTo>
                    <a:pt x="32" y="47"/>
                    <a:pt x="31" y="47"/>
                    <a:pt x="30" y="47"/>
                  </a:cubicBezTo>
                  <a:cubicBezTo>
                    <a:pt x="30" y="47"/>
                    <a:pt x="30" y="46"/>
                    <a:pt x="30" y="46"/>
                  </a:cubicBezTo>
                  <a:cubicBezTo>
                    <a:pt x="30" y="46"/>
                    <a:pt x="29" y="45"/>
                    <a:pt x="30" y="45"/>
                  </a:cubicBezTo>
                  <a:cubicBezTo>
                    <a:pt x="29" y="45"/>
                    <a:pt x="28" y="45"/>
                    <a:pt x="28" y="44"/>
                  </a:cubicBezTo>
                  <a:cubicBezTo>
                    <a:pt x="28" y="43"/>
                    <a:pt x="27" y="43"/>
                    <a:pt x="28" y="42"/>
                  </a:cubicBezTo>
                  <a:cubicBezTo>
                    <a:pt x="28" y="42"/>
                    <a:pt x="27" y="41"/>
                    <a:pt x="28" y="41"/>
                  </a:cubicBezTo>
                  <a:cubicBezTo>
                    <a:pt x="27" y="40"/>
                    <a:pt x="25" y="39"/>
                    <a:pt x="25" y="38"/>
                  </a:cubicBezTo>
                  <a:cubicBezTo>
                    <a:pt x="25" y="37"/>
                    <a:pt x="26" y="37"/>
                    <a:pt x="26" y="36"/>
                  </a:cubicBezTo>
                  <a:cubicBezTo>
                    <a:pt x="25" y="35"/>
                    <a:pt x="27" y="34"/>
                    <a:pt x="27" y="33"/>
                  </a:cubicBezTo>
                  <a:cubicBezTo>
                    <a:pt x="27" y="32"/>
                    <a:pt x="26" y="32"/>
                    <a:pt x="26" y="31"/>
                  </a:cubicBezTo>
                  <a:cubicBezTo>
                    <a:pt x="26" y="31"/>
                    <a:pt x="27" y="31"/>
                    <a:pt x="27" y="30"/>
                  </a:cubicBezTo>
                  <a:cubicBezTo>
                    <a:pt x="26" y="30"/>
                    <a:pt x="28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5" y="27"/>
                    <a:pt x="25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6"/>
                    <a:pt x="22" y="27"/>
                    <a:pt x="22" y="27"/>
                  </a:cubicBezTo>
                  <a:cubicBezTo>
                    <a:pt x="22" y="26"/>
                    <a:pt x="21" y="26"/>
                    <a:pt x="20" y="26"/>
                  </a:cubicBezTo>
                  <a:cubicBezTo>
                    <a:pt x="19" y="26"/>
                    <a:pt x="19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4" y="25"/>
                    <a:pt x="14" y="24"/>
                  </a:cubicBezTo>
                  <a:cubicBezTo>
                    <a:pt x="13" y="24"/>
                    <a:pt x="13" y="24"/>
                    <a:pt x="13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3"/>
                    <a:pt x="12" y="23"/>
                    <a:pt x="11" y="22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6" y="22"/>
                    <a:pt x="4" y="22"/>
                    <a:pt x="3" y="21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1" y="20"/>
                    <a:pt x="1" y="18"/>
                    <a:pt x="1" y="17"/>
                  </a:cubicBezTo>
                  <a:cubicBezTo>
                    <a:pt x="0" y="16"/>
                    <a:pt x="3" y="15"/>
                    <a:pt x="2" y="14"/>
                  </a:cubicBezTo>
                  <a:cubicBezTo>
                    <a:pt x="3" y="13"/>
                    <a:pt x="5" y="13"/>
                    <a:pt x="6" y="12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6" y="11"/>
                    <a:pt x="7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6" y="10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3" y="10"/>
                    <a:pt x="4" y="10"/>
                  </a:cubicBezTo>
                  <a:cubicBezTo>
                    <a:pt x="4" y="9"/>
                    <a:pt x="5" y="9"/>
                    <a:pt x="4" y="9"/>
                  </a:cubicBezTo>
                  <a:cubicBezTo>
                    <a:pt x="4" y="8"/>
                    <a:pt x="3" y="9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9" y="1"/>
                    <a:pt x="10" y="2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6" y="0"/>
                    <a:pt x="16" y="1"/>
                    <a:pt x="17" y="1"/>
                  </a:cubicBezTo>
                  <a:cubicBezTo>
                    <a:pt x="17" y="1"/>
                    <a:pt x="19" y="1"/>
                    <a:pt x="19" y="2"/>
                  </a:cubicBezTo>
                  <a:cubicBezTo>
                    <a:pt x="19" y="2"/>
                    <a:pt x="19" y="3"/>
                    <a:pt x="20" y="3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20" y="6"/>
                    <a:pt x="19" y="7"/>
                    <a:pt x="19" y="7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17" y="9"/>
                    <a:pt x="16" y="9"/>
                    <a:pt x="16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7" y="11"/>
                    <a:pt x="18" y="12"/>
                    <a:pt x="19" y="13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3"/>
                    <a:pt x="20" y="13"/>
                    <a:pt x="20" y="12"/>
                  </a:cubicBezTo>
                  <a:cubicBezTo>
                    <a:pt x="21" y="12"/>
                    <a:pt x="20" y="12"/>
                    <a:pt x="20" y="11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2" y="9"/>
                    <a:pt x="24" y="9"/>
                    <a:pt x="25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6" y="6"/>
                    <a:pt x="26" y="5"/>
                    <a:pt x="26" y="5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27" y="3"/>
                    <a:pt x="26" y="5"/>
                    <a:pt x="27" y="5"/>
                  </a:cubicBezTo>
                  <a:cubicBezTo>
                    <a:pt x="27" y="6"/>
                    <a:pt x="27" y="7"/>
                    <a:pt x="28" y="8"/>
                  </a:cubicBezTo>
                  <a:cubicBezTo>
                    <a:pt x="29" y="7"/>
                    <a:pt x="30" y="8"/>
                    <a:pt x="30" y="8"/>
                  </a:cubicBezTo>
                  <a:cubicBezTo>
                    <a:pt x="32" y="8"/>
                    <a:pt x="32" y="9"/>
                    <a:pt x="32" y="9"/>
                  </a:cubicBezTo>
                  <a:cubicBezTo>
                    <a:pt x="32" y="10"/>
                    <a:pt x="33" y="11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2" y="13"/>
                    <a:pt x="34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4" y="11"/>
                    <a:pt x="35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7" y="10"/>
                    <a:pt x="38" y="10"/>
                    <a:pt x="38" y="10"/>
                  </a:cubicBezTo>
                  <a:cubicBezTo>
                    <a:pt x="39" y="10"/>
                    <a:pt x="40" y="10"/>
                    <a:pt x="41" y="11"/>
                  </a:cubicBezTo>
                  <a:cubicBezTo>
                    <a:pt x="41" y="11"/>
                    <a:pt x="41" y="12"/>
                    <a:pt x="42" y="11"/>
                  </a:cubicBezTo>
                  <a:cubicBezTo>
                    <a:pt x="42" y="11"/>
                    <a:pt x="42" y="12"/>
                    <a:pt x="43" y="11"/>
                  </a:cubicBezTo>
                  <a:cubicBezTo>
                    <a:pt x="43" y="11"/>
                    <a:pt x="43" y="11"/>
                    <a:pt x="42" y="11"/>
                  </a:cubicBezTo>
                  <a:cubicBezTo>
                    <a:pt x="42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3"/>
                    <a:pt x="45" y="13"/>
                    <a:pt x="45" y="14"/>
                  </a:cubicBezTo>
                  <a:cubicBezTo>
                    <a:pt x="45" y="14"/>
                    <a:pt x="44" y="15"/>
                    <a:pt x="44" y="15"/>
                  </a:cubicBezTo>
                  <a:cubicBezTo>
                    <a:pt x="43" y="16"/>
                    <a:pt x="42" y="16"/>
                    <a:pt x="40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39" y="18"/>
                    <a:pt x="37" y="19"/>
                    <a:pt x="37" y="18"/>
                  </a:cubicBezTo>
                  <a:cubicBezTo>
                    <a:pt x="36" y="18"/>
                    <a:pt x="36" y="17"/>
                    <a:pt x="37" y="16"/>
                  </a:cubicBezTo>
                  <a:cubicBezTo>
                    <a:pt x="36" y="16"/>
                    <a:pt x="35" y="16"/>
                    <a:pt x="35" y="15"/>
                  </a:cubicBezTo>
                  <a:cubicBezTo>
                    <a:pt x="34" y="15"/>
                    <a:pt x="33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8" y="14"/>
                    <a:pt x="27" y="15"/>
                    <a:pt x="26" y="16"/>
                  </a:cubicBezTo>
                  <a:cubicBezTo>
                    <a:pt x="26" y="17"/>
                    <a:pt x="26" y="17"/>
                    <a:pt x="25" y="18"/>
                  </a:cubicBezTo>
                  <a:cubicBezTo>
                    <a:pt x="25" y="19"/>
                    <a:pt x="25" y="19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8"/>
                    <a:pt x="25" y="16"/>
                  </a:cubicBezTo>
                  <a:cubicBezTo>
                    <a:pt x="25" y="16"/>
                    <a:pt x="23" y="16"/>
                    <a:pt x="24" y="15"/>
                  </a:cubicBezTo>
                  <a:cubicBezTo>
                    <a:pt x="24" y="15"/>
                    <a:pt x="23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3" y="15"/>
                    <a:pt x="22" y="14"/>
                  </a:cubicBezTo>
                  <a:cubicBezTo>
                    <a:pt x="22" y="14"/>
                    <a:pt x="22" y="14"/>
                    <a:pt x="21" y="14"/>
                  </a:cubicBezTo>
                  <a:cubicBezTo>
                    <a:pt x="20" y="14"/>
                    <a:pt x="19" y="15"/>
                    <a:pt x="19" y="15"/>
                  </a:cubicBezTo>
                  <a:cubicBezTo>
                    <a:pt x="20" y="16"/>
                    <a:pt x="19" y="17"/>
                    <a:pt x="19" y="17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1" y="18"/>
                    <a:pt x="21" y="18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6" y="22"/>
                    <a:pt x="26" y="22"/>
                    <a:pt x="26" y="23"/>
                  </a:cubicBezTo>
                  <a:cubicBezTo>
                    <a:pt x="28" y="23"/>
                    <a:pt x="28" y="24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30" y="24"/>
                    <a:pt x="31" y="24"/>
                  </a:cubicBezTo>
                  <a:cubicBezTo>
                    <a:pt x="31" y="24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3" y="22"/>
                    <a:pt x="35" y="22"/>
                    <a:pt x="35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0"/>
                    <a:pt x="39" y="20"/>
                    <a:pt x="40" y="19"/>
                  </a:cubicBezTo>
                  <a:cubicBezTo>
                    <a:pt x="41" y="19"/>
                    <a:pt x="42" y="19"/>
                    <a:pt x="42" y="20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5" y="21"/>
                    <a:pt x="46" y="21"/>
                    <a:pt x="46" y="21"/>
                  </a:cubicBezTo>
                  <a:cubicBezTo>
                    <a:pt x="47" y="22"/>
                    <a:pt x="47" y="20"/>
                    <a:pt x="48" y="21"/>
                  </a:cubicBezTo>
                  <a:cubicBezTo>
                    <a:pt x="47" y="22"/>
                    <a:pt x="47" y="22"/>
                    <a:pt x="48" y="22"/>
                  </a:cubicBezTo>
                  <a:cubicBezTo>
                    <a:pt x="48" y="22"/>
                    <a:pt x="48" y="22"/>
                    <a:pt x="49" y="22"/>
                  </a:cubicBezTo>
                  <a:cubicBezTo>
                    <a:pt x="49" y="23"/>
                    <a:pt x="48" y="23"/>
                    <a:pt x="49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49" y="24"/>
                    <a:pt x="49" y="24"/>
                  </a:cubicBezTo>
                  <a:cubicBezTo>
                    <a:pt x="49" y="25"/>
                    <a:pt x="50" y="25"/>
                    <a:pt x="50" y="26"/>
                  </a:cubicBezTo>
                  <a:cubicBezTo>
                    <a:pt x="49" y="26"/>
                    <a:pt x="50" y="27"/>
                    <a:pt x="49" y="27"/>
                  </a:cubicBezTo>
                  <a:cubicBezTo>
                    <a:pt x="49" y="28"/>
                    <a:pt x="50" y="28"/>
                    <a:pt x="49" y="28"/>
                  </a:cubicBezTo>
                  <a:cubicBezTo>
                    <a:pt x="48" y="29"/>
                    <a:pt x="50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1"/>
                    <a:pt x="49" y="30"/>
                    <a:pt x="49" y="30"/>
                  </a:cubicBezTo>
                  <a:cubicBezTo>
                    <a:pt x="49" y="30"/>
                    <a:pt x="50" y="29"/>
                    <a:pt x="51" y="29"/>
                  </a:cubicBezTo>
                  <a:cubicBezTo>
                    <a:pt x="52" y="29"/>
                    <a:pt x="52" y="29"/>
                    <a:pt x="53" y="30"/>
                  </a:cubicBezTo>
                  <a:cubicBezTo>
                    <a:pt x="53" y="29"/>
                    <a:pt x="53" y="29"/>
                    <a:pt x="54" y="28"/>
                  </a:cubicBezTo>
                  <a:cubicBezTo>
                    <a:pt x="54" y="28"/>
                    <a:pt x="55" y="28"/>
                    <a:pt x="56" y="28"/>
                  </a:cubicBezTo>
                  <a:cubicBezTo>
                    <a:pt x="56" y="27"/>
                    <a:pt x="56" y="27"/>
                    <a:pt x="56" y="26"/>
                  </a:cubicBezTo>
                  <a:cubicBezTo>
                    <a:pt x="57" y="26"/>
                    <a:pt x="58" y="25"/>
                    <a:pt x="59" y="25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1" y="26"/>
                    <a:pt x="60" y="27"/>
                    <a:pt x="60" y="2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7" name="Freeform 530"/>
            <p:cNvSpPr>
              <a:spLocks noChangeArrowheads="1"/>
            </p:cNvSpPr>
            <p:nvPr/>
          </p:nvSpPr>
          <p:spPr bwMode="auto">
            <a:xfrm>
              <a:off x="795338" y="309562"/>
              <a:ext cx="23813" cy="19050"/>
            </a:xfrm>
            <a:custGeom>
              <a:avLst/>
              <a:gdLst>
                <a:gd name="T0" fmla="*/ 19844 w 6"/>
                <a:gd name="T1" fmla="*/ 15240 h 5"/>
                <a:gd name="T2" fmla="*/ 7938 w 6"/>
                <a:gd name="T3" fmla="*/ 19050 h 5"/>
                <a:gd name="T4" fmla="*/ 3969 w 6"/>
                <a:gd name="T5" fmla="*/ 19050 h 5"/>
                <a:gd name="T6" fmla="*/ 3969 w 6"/>
                <a:gd name="T7" fmla="*/ 7620 h 5"/>
                <a:gd name="T8" fmla="*/ 15875 w 6"/>
                <a:gd name="T9" fmla="*/ 3810 h 5"/>
                <a:gd name="T10" fmla="*/ 23813 w 6"/>
                <a:gd name="T11" fmla="*/ 7620 h 5"/>
                <a:gd name="T12" fmla="*/ 19844 w 6"/>
                <a:gd name="T13" fmla="*/ 1524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5" y="4"/>
                  </a:moveTo>
                  <a:cubicBezTo>
                    <a:pt x="5" y="5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8" name="Freeform 531"/>
            <p:cNvSpPr>
              <a:spLocks noChangeArrowheads="1"/>
            </p:cNvSpPr>
            <p:nvPr/>
          </p:nvSpPr>
          <p:spPr bwMode="auto">
            <a:xfrm>
              <a:off x="758825" y="282575"/>
              <a:ext cx="49213" cy="38100"/>
            </a:xfrm>
            <a:custGeom>
              <a:avLst/>
              <a:gdLst>
                <a:gd name="T0" fmla="*/ 45427 w 13"/>
                <a:gd name="T1" fmla="*/ 26670 h 10"/>
                <a:gd name="T2" fmla="*/ 45427 w 13"/>
                <a:gd name="T3" fmla="*/ 26670 h 10"/>
                <a:gd name="T4" fmla="*/ 30285 w 13"/>
                <a:gd name="T5" fmla="*/ 34290 h 10"/>
                <a:gd name="T6" fmla="*/ 30285 w 13"/>
                <a:gd name="T7" fmla="*/ 38100 h 10"/>
                <a:gd name="T8" fmla="*/ 26499 w 13"/>
                <a:gd name="T9" fmla="*/ 34290 h 10"/>
                <a:gd name="T10" fmla="*/ 15142 w 13"/>
                <a:gd name="T11" fmla="*/ 38100 h 10"/>
                <a:gd name="T12" fmla="*/ 11357 w 13"/>
                <a:gd name="T13" fmla="*/ 38100 h 10"/>
                <a:gd name="T14" fmla="*/ 7571 w 13"/>
                <a:gd name="T15" fmla="*/ 34290 h 10"/>
                <a:gd name="T16" fmla="*/ 3786 w 13"/>
                <a:gd name="T17" fmla="*/ 26670 h 10"/>
                <a:gd name="T18" fmla="*/ 7571 w 13"/>
                <a:gd name="T19" fmla="*/ 11430 h 10"/>
                <a:gd name="T20" fmla="*/ 22714 w 13"/>
                <a:gd name="T21" fmla="*/ 3810 h 10"/>
                <a:gd name="T22" fmla="*/ 37856 w 13"/>
                <a:gd name="T23" fmla="*/ 3810 h 10"/>
                <a:gd name="T24" fmla="*/ 41642 w 13"/>
                <a:gd name="T25" fmla="*/ 7620 h 10"/>
                <a:gd name="T26" fmla="*/ 49213 w 13"/>
                <a:gd name="T27" fmla="*/ 15240 h 10"/>
                <a:gd name="T28" fmla="*/ 45427 w 13"/>
                <a:gd name="T29" fmla="*/ 2667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0"/>
                <a:gd name="T47" fmla="*/ 13 w 13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0"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0" y="8"/>
                    <a:pt x="9" y="8"/>
                    <a:pt x="8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0"/>
                    <a:pt x="9" y="1"/>
                    <a:pt x="10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2" y="4"/>
                    <a:pt x="13" y="4"/>
                  </a:cubicBezTo>
                  <a:cubicBezTo>
                    <a:pt x="12" y="5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9" name="Freeform 532"/>
            <p:cNvSpPr>
              <a:spLocks noChangeArrowheads="1"/>
            </p:cNvSpPr>
            <p:nvPr/>
          </p:nvSpPr>
          <p:spPr bwMode="auto">
            <a:xfrm>
              <a:off x="674688" y="109537"/>
              <a:ext cx="15875" cy="1"/>
            </a:xfrm>
            <a:custGeom>
              <a:avLst/>
              <a:gdLst>
                <a:gd name="T0" fmla="*/ 15875 w 4"/>
                <a:gd name="T1" fmla="*/ 0 h 1"/>
                <a:gd name="T2" fmla="*/ 3969 w 4"/>
                <a:gd name="T3" fmla="*/ 0 h 1"/>
                <a:gd name="T4" fmla="*/ 3969 w 4"/>
                <a:gd name="T5" fmla="*/ 0 h 1"/>
                <a:gd name="T6" fmla="*/ 15875 w 4"/>
                <a:gd name="T7" fmla="*/ 0 h 1"/>
                <a:gd name="T8" fmla="*/ 15875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0" name="Freeform 533"/>
            <p:cNvSpPr>
              <a:spLocks noChangeArrowheads="1"/>
            </p:cNvSpPr>
            <p:nvPr/>
          </p:nvSpPr>
          <p:spPr bwMode="auto">
            <a:xfrm>
              <a:off x="712788" y="268287"/>
              <a:ext cx="26988" cy="14288"/>
            </a:xfrm>
            <a:custGeom>
              <a:avLst/>
              <a:gdLst>
                <a:gd name="T0" fmla="*/ 26988 w 7"/>
                <a:gd name="T1" fmla="*/ 3572 h 4"/>
                <a:gd name="T2" fmla="*/ 19277 w 7"/>
                <a:gd name="T3" fmla="*/ 7144 h 4"/>
                <a:gd name="T4" fmla="*/ 7711 w 7"/>
                <a:gd name="T5" fmla="*/ 10716 h 4"/>
                <a:gd name="T6" fmla="*/ 3855 w 7"/>
                <a:gd name="T7" fmla="*/ 14288 h 4"/>
                <a:gd name="T8" fmla="*/ 0 w 7"/>
                <a:gd name="T9" fmla="*/ 14288 h 4"/>
                <a:gd name="T10" fmla="*/ 7711 w 7"/>
                <a:gd name="T11" fmla="*/ 10716 h 4"/>
                <a:gd name="T12" fmla="*/ 26988 w 7"/>
                <a:gd name="T13" fmla="*/ 0 h 4"/>
                <a:gd name="T14" fmla="*/ 26988 w 7"/>
                <a:gd name="T15" fmla="*/ 357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4"/>
                <a:gd name="T26" fmla="*/ 7 w 7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4">
                  <a:moveTo>
                    <a:pt x="7" y="1"/>
                  </a:moveTo>
                  <a:cubicBezTo>
                    <a:pt x="6" y="1"/>
                    <a:pt x="5" y="2"/>
                    <a:pt x="5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1" name="Freeform 534"/>
            <p:cNvSpPr>
              <a:spLocks noChangeArrowheads="1"/>
            </p:cNvSpPr>
            <p:nvPr/>
          </p:nvSpPr>
          <p:spPr bwMode="auto">
            <a:xfrm>
              <a:off x="792163" y="490537"/>
              <a:ext cx="7938" cy="11113"/>
            </a:xfrm>
            <a:custGeom>
              <a:avLst/>
              <a:gdLst>
                <a:gd name="T0" fmla="*/ 7938 w 2"/>
                <a:gd name="T1" fmla="*/ 7409 h 3"/>
                <a:gd name="T2" fmla="*/ 0 w 2"/>
                <a:gd name="T3" fmla="*/ 3704 h 3"/>
                <a:gd name="T4" fmla="*/ 3969 w 2"/>
                <a:gd name="T5" fmla="*/ 0 h 3"/>
                <a:gd name="T6" fmla="*/ 3969 w 2"/>
                <a:gd name="T7" fmla="*/ 0 h 3"/>
                <a:gd name="T8" fmla="*/ 7938 w 2"/>
                <a:gd name="T9" fmla="*/ 7409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0" y="3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2" name="Freeform 535"/>
            <p:cNvSpPr>
              <a:spLocks noChangeArrowheads="1"/>
            </p:cNvSpPr>
            <p:nvPr/>
          </p:nvSpPr>
          <p:spPr bwMode="auto">
            <a:xfrm>
              <a:off x="709613" y="282575"/>
              <a:ext cx="11113" cy="7938"/>
            </a:xfrm>
            <a:custGeom>
              <a:avLst/>
              <a:gdLst>
                <a:gd name="T0" fmla="*/ 0 w 3"/>
                <a:gd name="T1" fmla="*/ 7938 h 2"/>
                <a:gd name="T2" fmla="*/ 0 w 3"/>
                <a:gd name="T3" fmla="*/ 7938 h 2"/>
                <a:gd name="T4" fmla="*/ 11113 w 3"/>
                <a:gd name="T5" fmla="*/ 0 h 2"/>
                <a:gd name="T6" fmla="*/ 0 w 3"/>
                <a:gd name="T7" fmla="*/ 7938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3" name="Freeform 536"/>
            <p:cNvSpPr>
              <a:spLocks noChangeArrowheads="1"/>
            </p:cNvSpPr>
            <p:nvPr/>
          </p:nvSpPr>
          <p:spPr bwMode="auto">
            <a:xfrm>
              <a:off x="660400" y="128587"/>
              <a:ext cx="3175" cy="11113"/>
            </a:xfrm>
            <a:custGeom>
              <a:avLst/>
              <a:gdLst>
                <a:gd name="T0" fmla="*/ 3175 w 1"/>
                <a:gd name="T1" fmla="*/ 11113 h 3"/>
                <a:gd name="T2" fmla="*/ 0 w 1"/>
                <a:gd name="T3" fmla="*/ 11113 h 3"/>
                <a:gd name="T4" fmla="*/ 0 w 1"/>
                <a:gd name="T5" fmla="*/ 3704 h 3"/>
                <a:gd name="T6" fmla="*/ 0 w 1"/>
                <a:gd name="T7" fmla="*/ 0 h 3"/>
                <a:gd name="T8" fmla="*/ 3175 w 1"/>
                <a:gd name="T9" fmla="*/ 7409 h 3"/>
                <a:gd name="T10" fmla="*/ 3175 w 1"/>
                <a:gd name="T11" fmla="*/ 7409 h 3"/>
                <a:gd name="T12" fmla="*/ 3175 w 1"/>
                <a:gd name="T13" fmla="*/ 1111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3"/>
                <a:gd name="T23" fmla="*/ 1 w 1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3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4" name="Freeform 537"/>
            <p:cNvSpPr>
              <a:spLocks noChangeArrowheads="1"/>
            </p:cNvSpPr>
            <p:nvPr/>
          </p:nvSpPr>
          <p:spPr bwMode="auto">
            <a:xfrm>
              <a:off x="690563" y="2381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3175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5" name="Freeform 538"/>
            <p:cNvSpPr>
              <a:spLocks noChangeArrowheads="1"/>
            </p:cNvSpPr>
            <p:nvPr/>
          </p:nvSpPr>
          <p:spPr bwMode="auto">
            <a:xfrm>
              <a:off x="622300" y="214312"/>
              <a:ext cx="15875" cy="19050"/>
            </a:xfrm>
            <a:custGeom>
              <a:avLst/>
              <a:gdLst>
                <a:gd name="T0" fmla="*/ 7938 w 4"/>
                <a:gd name="T1" fmla="*/ 11430 h 5"/>
                <a:gd name="T2" fmla="*/ 3969 w 4"/>
                <a:gd name="T3" fmla="*/ 15240 h 5"/>
                <a:gd name="T4" fmla="*/ 0 w 4"/>
                <a:gd name="T5" fmla="*/ 19050 h 5"/>
                <a:gd name="T6" fmla="*/ 3969 w 4"/>
                <a:gd name="T7" fmla="*/ 15240 h 5"/>
                <a:gd name="T8" fmla="*/ 11906 w 4"/>
                <a:gd name="T9" fmla="*/ 3810 h 5"/>
                <a:gd name="T10" fmla="*/ 7938 w 4"/>
                <a:gd name="T11" fmla="*/ 3810 h 5"/>
                <a:gd name="T12" fmla="*/ 7938 w 4"/>
                <a:gd name="T13" fmla="*/ 3810 h 5"/>
                <a:gd name="T14" fmla="*/ 3969 w 4"/>
                <a:gd name="T15" fmla="*/ 3810 h 5"/>
                <a:gd name="T16" fmla="*/ 3969 w 4"/>
                <a:gd name="T17" fmla="*/ 3810 h 5"/>
                <a:gd name="T18" fmla="*/ 3969 w 4"/>
                <a:gd name="T19" fmla="*/ 3810 h 5"/>
                <a:gd name="T20" fmla="*/ 3969 w 4"/>
                <a:gd name="T21" fmla="*/ 3810 h 5"/>
                <a:gd name="T22" fmla="*/ 3969 w 4"/>
                <a:gd name="T23" fmla="*/ 0 h 5"/>
                <a:gd name="T24" fmla="*/ 7938 w 4"/>
                <a:gd name="T25" fmla="*/ 0 h 5"/>
                <a:gd name="T26" fmla="*/ 15875 w 4"/>
                <a:gd name="T27" fmla="*/ 0 h 5"/>
                <a:gd name="T28" fmla="*/ 7938 w 4"/>
                <a:gd name="T29" fmla="*/ 1143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5"/>
                <a:gd name="T47" fmla="*/ 4 w 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5">
                  <a:moveTo>
                    <a:pt x="2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3" y="2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6" name="Freeform 539"/>
            <p:cNvSpPr>
              <a:spLocks noChangeArrowheads="1"/>
            </p:cNvSpPr>
            <p:nvPr/>
          </p:nvSpPr>
          <p:spPr bwMode="auto">
            <a:xfrm>
              <a:off x="509588" y="203200"/>
              <a:ext cx="98425" cy="68263"/>
            </a:xfrm>
            <a:custGeom>
              <a:avLst/>
              <a:gdLst>
                <a:gd name="T0" fmla="*/ 94639 w 26"/>
                <a:gd name="T1" fmla="*/ 18962 h 18"/>
                <a:gd name="T2" fmla="*/ 94639 w 26"/>
                <a:gd name="T3" fmla="*/ 26547 h 18"/>
                <a:gd name="T4" fmla="*/ 90854 w 26"/>
                <a:gd name="T5" fmla="*/ 30339 h 18"/>
                <a:gd name="T6" fmla="*/ 90854 w 26"/>
                <a:gd name="T7" fmla="*/ 34132 h 18"/>
                <a:gd name="T8" fmla="*/ 83283 w 26"/>
                <a:gd name="T9" fmla="*/ 41716 h 18"/>
                <a:gd name="T10" fmla="*/ 64355 w 26"/>
                <a:gd name="T11" fmla="*/ 49301 h 18"/>
                <a:gd name="T12" fmla="*/ 56784 w 26"/>
                <a:gd name="T13" fmla="*/ 60678 h 18"/>
                <a:gd name="T14" fmla="*/ 37856 w 26"/>
                <a:gd name="T15" fmla="*/ 68263 h 18"/>
                <a:gd name="T16" fmla="*/ 26499 w 26"/>
                <a:gd name="T17" fmla="*/ 68263 h 18"/>
                <a:gd name="T18" fmla="*/ 26499 w 26"/>
                <a:gd name="T19" fmla="*/ 64471 h 18"/>
                <a:gd name="T20" fmla="*/ 15142 w 26"/>
                <a:gd name="T21" fmla="*/ 68263 h 18"/>
                <a:gd name="T22" fmla="*/ 22713 w 26"/>
                <a:gd name="T23" fmla="*/ 64471 h 18"/>
                <a:gd name="T24" fmla="*/ 22713 w 26"/>
                <a:gd name="T25" fmla="*/ 60678 h 18"/>
                <a:gd name="T26" fmla="*/ 15142 w 26"/>
                <a:gd name="T27" fmla="*/ 60678 h 18"/>
                <a:gd name="T28" fmla="*/ 11357 w 26"/>
                <a:gd name="T29" fmla="*/ 64471 h 18"/>
                <a:gd name="T30" fmla="*/ 0 w 26"/>
                <a:gd name="T31" fmla="*/ 64471 h 18"/>
                <a:gd name="T32" fmla="*/ 0 w 26"/>
                <a:gd name="T33" fmla="*/ 60678 h 18"/>
                <a:gd name="T34" fmla="*/ 7571 w 26"/>
                <a:gd name="T35" fmla="*/ 56886 h 18"/>
                <a:gd name="T36" fmla="*/ 22713 w 26"/>
                <a:gd name="T37" fmla="*/ 56886 h 18"/>
                <a:gd name="T38" fmla="*/ 22713 w 26"/>
                <a:gd name="T39" fmla="*/ 49301 h 18"/>
                <a:gd name="T40" fmla="*/ 34070 w 26"/>
                <a:gd name="T41" fmla="*/ 45509 h 18"/>
                <a:gd name="T42" fmla="*/ 34070 w 26"/>
                <a:gd name="T43" fmla="*/ 37924 h 18"/>
                <a:gd name="T44" fmla="*/ 34070 w 26"/>
                <a:gd name="T45" fmla="*/ 34132 h 18"/>
                <a:gd name="T46" fmla="*/ 37856 w 26"/>
                <a:gd name="T47" fmla="*/ 26547 h 18"/>
                <a:gd name="T48" fmla="*/ 41641 w 26"/>
                <a:gd name="T49" fmla="*/ 18962 h 18"/>
                <a:gd name="T50" fmla="*/ 52998 w 26"/>
                <a:gd name="T51" fmla="*/ 11377 h 18"/>
                <a:gd name="T52" fmla="*/ 56784 w 26"/>
                <a:gd name="T53" fmla="*/ 7585 h 18"/>
                <a:gd name="T54" fmla="*/ 56784 w 26"/>
                <a:gd name="T55" fmla="*/ 0 h 18"/>
                <a:gd name="T56" fmla="*/ 60569 w 26"/>
                <a:gd name="T57" fmla="*/ 7585 h 18"/>
                <a:gd name="T58" fmla="*/ 64355 w 26"/>
                <a:gd name="T59" fmla="*/ 3792 h 18"/>
                <a:gd name="T60" fmla="*/ 87068 w 26"/>
                <a:gd name="T61" fmla="*/ 0 h 18"/>
                <a:gd name="T62" fmla="*/ 71926 w 26"/>
                <a:gd name="T63" fmla="*/ 3792 h 18"/>
                <a:gd name="T64" fmla="*/ 75712 w 26"/>
                <a:gd name="T65" fmla="*/ 3792 h 18"/>
                <a:gd name="T66" fmla="*/ 87068 w 26"/>
                <a:gd name="T67" fmla="*/ 11377 h 18"/>
                <a:gd name="T68" fmla="*/ 90854 w 26"/>
                <a:gd name="T69" fmla="*/ 15170 h 18"/>
                <a:gd name="T70" fmla="*/ 90854 w 26"/>
                <a:gd name="T71" fmla="*/ 15170 h 18"/>
                <a:gd name="T72" fmla="*/ 94639 w 26"/>
                <a:gd name="T73" fmla="*/ 15170 h 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"/>
                <a:gd name="T112" fmla="*/ 0 h 18"/>
                <a:gd name="T113" fmla="*/ 26 w 26"/>
                <a:gd name="T114" fmla="*/ 18 h 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" h="18">
                  <a:moveTo>
                    <a:pt x="25" y="4"/>
                  </a:moveTo>
                  <a:cubicBezTo>
                    <a:pt x="25" y="5"/>
                    <a:pt x="26" y="5"/>
                    <a:pt x="25" y="5"/>
                  </a:cubicBezTo>
                  <a:cubicBezTo>
                    <a:pt x="26" y="5"/>
                    <a:pt x="25" y="6"/>
                    <a:pt x="25" y="6"/>
                  </a:cubicBezTo>
                  <a:cubicBezTo>
                    <a:pt x="25" y="6"/>
                    <a:pt x="24" y="7"/>
                    <a:pt x="25" y="7"/>
                  </a:cubicBezTo>
                  <a:cubicBezTo>
                    <a:pt x="24" y="7"/>
                    <a:pt x="24" y="8"/>
                    <a:pt x="24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1" y="11"/>
                    <a:pt x="20" y="11"/>
                    <a:pt x="19" y="12"/>
                  </a:cubicBezTo>
                  <a:cubicBezTo>
                    <a:pt x="18" y="12"/>
                    <a:pt x="17" y="12"/>
                    <a:pt x="17" y="13"/>
                  </a:cubicBezTo>
                  <a:cubicBezTo>
                    <a:pt x="17" y="13"/>
                    <a:pt x="16" y="14"/>
                    <a:pt x="17" y="14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7"/>
                    <a:pt x="13" y="17"/>
                    <a:pt x="12" y="17"/>
                  </a:cubicBezTo>
                  <a:cubicBezTo>
                    <a:pt x="11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7" y="18"/>
                    <a:pt x="7" y="17"/>
                  </a:cubicBezTo>
                  <a:cubicBezTo>
                    <a:pt x="6" y="17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3" y="17"/>
                    <a:pt x="2" y="18"/>
                    <a:pt x="1" y="18"/>
                  </a:cubicBezTo>
                  <a:cubicBezTo>
                    <a:pt x="1" y="18"/>
                    <a:pt x="1" y="17"/>
                    <a:pt x="0" y="17"/>
                  </a:cubicBezTo>
                  <a:cubicBezTo>
                    <a:pt x="0" y="17"/>
                    <a:pt x="1" y="17"/>
                    <a:pt x="0" y="17"/>
                  </a:cubicBezTo>
                  <a:cubicBezTo>
                    <a:pt x="1" y="17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9" y="12"/>
                    <a:pt x="9" y="12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10" y="9"/>
                    <a:pt x="10" y="8"/>
                  </a:cubicBezTo>
                  <a:cubicBezTo>
                    <a:pt x="10" y="8"/>
                    <a:pt x="9" y="8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6" y="2"/>
                    <a:pt x="15" y="2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6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7" y="1"/>
                    <a:pt x="16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1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0" y="1"/>
                    <a:pt x="21" y="2"/>
                    <a:pt x="22" y="2"/>
                  </a:cubicBezTo>
                  <a:cubicBezTo>
                    <a:pt x="22" y="2"/>
                    <a:pt x="22" y="3"/>
                    <a:pt x="23" y="3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7" name="Freeform 540"/>
            <p:cNvSpPr>
              <a:spLocks noChangeArrowheads="1"/>
            </p:cNvSpPr>
            <p:nvPr/>
          </p:nvSpPr>
          <p:spPr bwMode="auto">
            <a:xfrm>
              <a:off x="608013" y="411162"/>
              <a:ext cx="25400" cy="22225"/>
            </a:xfrm>
            <a:custGeom>
              <a:avLst/>
              <a:gdLst>
                <a:gd name="T0" fmla="*/ 21771 w 7"/>
                <a:gd name="T1" fmla="*/ 18521 h 6"/>
                <a:gd name="T2" fmla="*/ 7257 w 7"/>
                <a:gd name="T3" fmla="*/ 22225 h 6"/>
                <a:gd name="T4" fmla="*/ 0 w 7"/>
                <a:gd name="T5" fmla="*/ 18521 h 6"/>
                <a:gd name="T6" fmla="*/ 0 w 7"/>
                <a:gd name="T7" fmla="*/ 14817 h 6"/>
                <a:gd name="T8" fmla="*/ 3629 w 7"/>
                <a:gd name="T9" fmla="*/ 11113 h 6"/>
                <a:gd name="T10" fmla="*/ 0 w 7"/>
                <a:gd name="T11" fmla="*/ 7408 h 6"/>
                <a:gd name="T12" fmla="*/ 3629 w 7"/>
                <a:gd name="T13" fmla="*/ 3704 h 6"/>
                <a:gd name="T14" fmla="*/ 7257 w 7"/>
                <a:gd name="T15" fmla="*/ 0 h 6"/>
                <a:gd name="T16" fmla="*/ 14514 w 7"/>
                <a:gd name="T17" fmla="*/ 0 h 6"/>
                <a:gd name="T18" fmla="*/ 10886 w 7"/>
                <a:gd name="T19" fmla="*/ 7408 h 6"/>
                <a:gd name="T20" fmla="*/ 21771 w 7"/>
                <a:gd name="T21" fmla="*/ 7408 h 6"/>
                <a:gd name="T22" fmla="*/ 25400 w 7"/>
                <a:gd name="T23" fmla="*/ 11113 h 6"/>
                <a:gd name="T24" fmla="*/ 21771 w 7"/>
                <a:gd name="T25" fmla="*/ 18521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6"/>
                <a:gd name="T41" fmla="*/ 7 w 7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6">
                  <a:moveTo>
                    <a:pt x="6" y="5"/>
                  </a:moveTo>
                  <a:cubicBezTo>
                    <a:pt x="5" y="6"/>
                    <a:pt x="4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8" name="Freeform 541"/>
            <p:cNvSpPr>
              <a:spLocks noChangeArrowheads="1"/>
            </p:cNvSpPr>
            <p:nvPr/>
          </p:nvSpPr>
          <p:spPr bwMode="auto">
            <a:xfrm>
              <a:off x="463550" y="255587"/>
              <a:ext cx="68263" cy="61913"/>
            </a:xfrm>
            <a:custGeom>
              <a:avLst/>
              <a:gdLst>
                <a:gd name="T0" fmla="*/ 64471 w 18"/>
                <a:gd name="T1" fmla="*/ 38696 h 16"/>
                <a:gd name="T2" fmla="*/ 53093 w 18"/>
                <a:gd name="T3" fmla="*/ 42565 h 16"/>
                <a:gd name="T4" fmla="*/ 53093 w 18"/>
                <a:gd name="T5" fmla="*/ 46435 h 16"/>
                <a:gd name="T6" fmla="*/ 49301 w 18"/>
                <a:gd name="T7" fmla="*/ 46435 h 16"/>
                <a:gd name="T8" fmla="*/ 49301 w 18"/>
                <a:gd name="T9" fmla="*/ 46435 h 16"/>
                <a:gd name="T10" fmla="*/ 45509 w 18"/>
                <a:gd name="T11" fmla="*/ 50304 h 16"/>
                <a:gd name="T12" fmla="*/ 45509 w 18"/>
                <a:gd name="T13" fmla="*/ 50304 h 16"/>
                <a:gd name="T14" fmla="*/ 45509 w 18"/>
                <a:gd name="T15" fmla="*/ 50304 h 16"/>
                <a:gd name="T16" fmla="*/ 45509 w 18"/>
                <a:gd name="T17" fmla="*/ 50304 h 16"/>
                <a:gd name="T18" fmla="*/ 34132 w 18"/>
                <a:gd name="T19" fmla="*/ 54174 h 16"/>
                <a:gd name="T20" fmla="*/ 18962 w 18"/>
                <a:gd name="T21" fmla="*/ 58043 h 16"/>
                <a:gd name="T22" fmla="*/ 11377 w 18"/>
                <a:gd name="T23" fmla="*/ 58043 h 16"/>
                <a:gd name="T24" fmla="*/ 7585 w 18"/>
                <a:gd name="T25" fmla="*/ 58043 h 16"/>
                <a:gd name="T26" fmla="*/ 7585 w 18"/>
                <a:gd name="T27" fmla="*/ 58043 h 16"/>
                <a:gd name="T28" fmla="*/ 7585 w 18"/>
                <a:gd name="T29" fmla="*/ 58043 h 16"/>
                <a:gd name="T30" fmla="*/ 7585 w 18"/>
                <a:gd name="T31" fmla="*/ 54174 h 16"/>
                <a:gd name="T32" fmla="*/ 3792 w 18"/>
                <a:gd name="T33" fmla="*/ 50304 h 16"/>
                <a:gd name="T34" fmla="*/ 3792 w 18"/>
                <a:gd name="T35" fmla="*/ 42565 h 16"/>
                <a:gd name="T36" fmla="*/ 0 w 18"/>
                <a:gd name="T37" fmla="*/ 42565 h 16"/>
                <a:gd name="T38" fmla="*/ 7585 w 18"/>
                <a:gd name="T39" fmla="*/ 38696 h 16"/>
                <a:gd name="T40" fmla="*/ 7585 w 18"/>
                <a:gd name="T41" fmla="*/ 34826 h 16"/>
                <a:gd name="T42" fmla="*/ 7585 w 18"/>
                <a:gd name="T43" fmla="*/ 30957 h 16"/>
                <a:gd name="T44" fmla="*/ 11377 w 18"/>
                <a:gd name="T45" fmla="*/ 30957 h 16"/>
                <a:gd name="T46" fmla="*/ 11377 w 18"/>
                <a:gd name="T47" fmla="*/ 30957 h 16"/>
                <a:gd name="T48" fmla="*/ 15170 w 18"/>
                <a:gd name="T49" fmla="*/ 30957 h 16"/>
                <a:gd name="T50" fmla="*/ 15170 w 18"/>
                <a:gd name="T51" fmla="*/ 27087 h 16"/>
                <a:gd name="T52" fmla="*/ 15170 w 18"/>
                <a:gd name="T53" fmla="*/ 27087 h 16"/>
                <a:gd name="T54" fmla="*/ 11377 w 18"/>
                <a:gd name="T55" fmla="*/ 27087 h 16"/>
                <a:gd name="T56" fmla="*/ 15170 w 18"/>
                <a:gd name="T57" fmla="*/ 23217 h 16"/>
                <a:gd name="T58" fmla="*/ 11377 w 18"/>
                <a:gd name="T59" fmla="*/ 23217 h 16"/>
                <a:gd name="T60" fmla="*/ 15170 w 18"/>
                <a:gd name="T61" fmla="*/ 19348 h 16"/>
                <a:gd name="T62" fmla="*/ 15170 w 18"/>
                <a:gd name="T63" fmla="*/ 15478 h 16"/>
                <a:gd name="T64" fmla="*/ 15170 w 18"/>
                <a:gd name="T65" fmla="*/ 15478 h 16"/>
                <a:gd name="T66" fmla="*/ 18962 w 18"/>
                <a:gd name="T67" fmla="*/ 11609 h 16"/>
                <a:gd name="T68" fmla="*/ 18962 w 18"/>
                <a:gd name="T69" fmla="*/ 7739 h 16"/>
                <a:gd name="T70" fmla="*/ 15170 w 18"/>
                <a:gd name="T71" fmla="*/ 11609 h 16"/>
                <a:gd name="T72" fmla="*/ 15170 w 18"/>
                <a:gd name="T73" fmla="*/ 11609 h 16"/>
                <a:gd name="T74" fmla="*/ 18962 w 18"/>
                <a:gd name="T75" fmla="*/ 7739 h 16"/>
                <a:gd name="T76" fmla="*/ 18962 w 18"/>
                <a:gd name="T77" fmla="*/ 7739 h 16"/>
                <a:gd name="T78" fmla="*/ 26547 w 18"/>
                <a:gd name="T79" fmla="*/ 0 h 16"/>
                <a:gd name="T80" fmla="*/ 34132 w 18"/>
                <a:gd name="T81" fmla="*/ 3870 h 16"/>
                <a:gd name="T82" fmla="*/ 34132 w 18"/>
                <a:gd name="T83" fmla="*/ 7739 h 16"/>
                <a:gd name="T84" fmla="*/ 41716 w 18"/>
                <a:gd name="T85" fmla="*/ 11609 h 16"/>
                <a:gd name="T86" fmla="*/ 41716 w 18"/>
                <a:gd name="T87" fmla="*/ 15478 h 16"/>
                <a:gd name="T88" fmla="*/ 37924 w 18"/>
                <a:gd name="T89" fmla="*/ 23217 h 16"/>
                <a:gd name="T90" fmla="*/ 41716 w 18"/>
                <a:gd name="T91" fmla="*/ 27087 h 16"/>
                <a:gd name="T92" fmla="*/ 49301 w 18"/>
                <a:gd name="T93" fmla="*/ 30957 h 16"/>
                <a:gd name="T94" fmla="*/ 56886 w 18"/>
                <a:gd name="T95" fmla="*/ 27087 h 16"/>
                <a:gd name="T96" fmla="*/ 64471 w 18"/>
                <a:gd name="T97" fmla="*/ 27087 h 16"/>
                <a:gd name="T98" fmla="*/ 68263 w 18"/>
                <a:gd name="T99" fmla="*/ 30957 h 16"/>
                <a:gd name="T100" fmla="*/ 68263 w 18"/>
                <a:gd name="T101" fmla="*/ 34826 h 16"/>
                <a:gd name="T102" fmla="*/ 64471 w 18"/>
                <a:gd name="T103" fmla="*/ 38696 h 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"/>
                <a:gd name="T157" fmla="*/ 0 h 16"/>
                <a:gd name="T158" fmla="*/ 18 w 18"/>
                <a:gd name="T159" fmla="*/ 16 h 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" h="16">
                  <a:moveTo>
                    <a:pt x="17" y="10"/>
                  </a:moveTo>
                  <a:cubicBezTo>
                    <a:pt x="16" y="11"/>
                    <a:pt x="15" y="11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4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2"/>
                    <a:pt x="10" y="14"/>
                    <a:pt x="9" y="14"/>
                  </a:cubicBezTo>
                  <a:cubicBezTo>
                    <a:pt x="8" y="14"/>
                    <a:pt x="6" y="15"/>
                    <a:pt x="5" y="15"/>
                  </a:cubicBezTo>
                  <a:cubicBezTo>
                    <a:pt x="4" y="15"/>
                    <a:pt x="4" y="15"/>
                    <a:pt x="3" y="15"/>
                  </a:cubicBezTo>
                  <a:cubicBezTo>
                    <a:pt x="3" y="15"/>
                    <a:pt x="2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3"/>
                    <a:pt x="1" y="14"/>
                    <a:pt x="1" y="13"/>
                  </a:cubicBezTo>
                  <a:cubicBezTo>
                    <a:pt x="2" y="13"/>
                    <a:pt x="1" y="12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1" y="10"/>
                    <a:pt x="2" y="11"/>
                    <a:pt x="2" y="10"/>
                  </a:cubicBezTo>
                  <a:cubicBezTo>
                    <a:pt x="2" y="10"/>
                    <a:pt x="3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5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3"/>
                    <a:pt x="6" y="3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8" y="1"/>
                    <a:pt x="9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4" y="7"/>
                    <a:pt x="14" y="8"/>
                    <a:pt x="15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9" name="Freeform 542"/>
            <p:cNvSpPr>
              <a:spLocks noChangeArrowheads="1"/>
            </p:cNvSpPr>
            <p:nvPr/>
          </p:nvSpPr>
          <p:spPr bwMode="auto">
            <a:xfrm>
              <a:off x="523875" y="427037"/>
              <a:ext cx="42863" cy="22225"/>
            </a:xfrm>
            <a:custGeom>
              <a:avLst/>
              <a:gdLst>
                <a:gd name="T0" fmla="*/ 38966 w 11"/>
                <a:gd name="T1" fmla="*/ 11113 h 6"/>
                <a:gd name="T2" fmla="*/ 31173 w 11"/>
                <a:gd name="T3" fmla="*/ 18521 h 6"/>
                <a:gd name="T4" fmla="*/ 23380 w 11"/>
                <a:gd name="T5" fmla="*/ 22225 h 6"/>
                <a:gd name="T6" fmla="*/ 15587 w 11"/>
                <a:gd name="T7" fmla="*/ 22225 h 6"/>
                <a:gd name="T8" fmla="*/ 7793 w 11"/>
                <a:gd name="T9" fmla="*/ 22225 h 6"/>
                <a:gd name="T10" fmla="*/ 7793 w 11"/>
                <a:gd name="T11" fmla="*/ 18521 h 6"/>
                <a:gd name="T12" fmla="*/ 0 w 11"/>
                <a:gd name="T13" fmla="*/ 14817 h 6"/>
                <a:gd name="T14" fmla="*/ 3897 w 11"/>
                <a:gd name="T15" fmla="*/ 11113 h 6"/>
                <a:gd name="T16" fmla="*/ 3897 w 11"/>
                <a:gd name="T17" fmla="*/ 7408 h 6"/>
                <a:gd name="T18" fmla="*/ 11690 w 11"/>
                <a:gd name="T19" fmla="*/ 3704 h 6"/>
                <a:gd name="T20" fmla="*/ 35070 w 11"/>
                <a:gd name="T21" fmla="*/ 0 h 6"/>
                <a:gd name="T22" fmla="*/ 38966 w 11"/>
                <a:gd name="T23" fmla="*/ 0 h 6"/>
                <a:gd name="T24" fmla="*/ 38966 w 11"/>
                <a:gd name="T25" fmla="*/ 3704 h 6"/>
                <a:gd name="T26" fmla="*/ 38966 w 11"/>
                <a:gd name="T27" fmla="*/ 11113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6"/>
                <a:gd name="T44" fmla="*/ 11 w 11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6">
                  <a:moveTo>
                    <a:pt x="10" y="3"/>
                  </a:moveTo>
                  <a:cubicBezTo>
                    <a:pt x="10" y="4"/>
                    <a:pt x="9" y="5"/>
                    <a:pt x="8" y="5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6"/>
                    <a:pt x="2" y="5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2"/>
                    <a:pt x="10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0" name="Freeform 543"/>
            <p:cNvSpPr>
              <a:spLocks noChangeArrowheads="1"/>
            </p:cNvSpPr>
            <p:nvPr/>
          </p:nvSpPr>
          <p:spPr bwMode="auto">
            <a:xfrm>
              <a:off x="517525" y="400050"/>
              <a:ext cx="11113" cy="7938"/>
            </a:xfrm>
            <a:custGeom>
              <a:avLst/>
              <a:gdLst>
                <a:gd name="T0" fmla="*/ 11113 w 3"/>
                <a:gd name="T1" fmla="*/ 3969 h 2"/>
                <a:gd name="T2" fmla="*/ 3704 w 3"/>
                <a:gd name="T3" fmla="*/ 7938 h 2"/>
                <a:gd name="T4" fmla="*/ 0 w 3"/>
                <a:gd name="T5" fmla="*/ 7938 h 2"/>
                <a:gd name="T6" fmla="*/ 0 w 3"/>
                <a:gd name="T7" fmla="*/ 7938 h 2"/>
                <a:gd name="T8" fmla="*/ 0 w 3"/>
                <a:gd name="T9" fmla="*/ 3969 h 2"/>
                <a:gd name="T10" fmla="*/ 0 w 3"/>
                <a:gd name="T11" fmla="*/ 0 h 2"/>
                <a:gd name="T12" fmla="*/ 7409 w 3"/>
                <a:gd name="T13" fmla="*/ 0 h 2"/>
                <a:gd name="T14" fmla="*/ 11113 w 3"/>
                <a:gd name="T15" fmla="*/ 0 h 2"/>
                <a:gd name="T16" fmla="*/ 11113 w 3"/>
                <a:gd name="T17" fmla="*/ 3969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3" y="1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1" name="Freeform 544"/>
            <p:cNvSpPr>
              <a:spLocks noChangeArrowheads="1"/>
            </p:cNvSpPr>
            <p:nvPr/>
          </p:nvSpPr>
          <p:spPr bwMode="auto">
            <a:xfrm>
              <a:off x="419100" y="320675"/>
              <a:ext cx="60325" cy="33338"/>
            </a:xfrm>
            <a:custGeom>
              <a:avLst/>
              <a:gdLst>
                <a:gd name="T0" fmla="*/ 60325 w 16"/>
                <a:gd name="T1" fmla="*/ 3704 h 9"/>
                <a:gd name="T2" fmla="*/ 49014 w 16"/>
                <a:gd name="T3" fmla="*/ 14817 h 9"/>
                <a:gd name="T4" fmla="*/ 37703 w 16"/>
                <a:gd name="T5" fmla="*/ 14817 h 9"/>
                <a:gd name="T6" fmla="*/ 37703 w 16"/>
                <a:gd name="T7" fmla="*/ 22225 h 9"/>
                <a:gd name="T8" fmla="*/ 22622 w 16"/>
                <a:gd name="T9" fmla="*/ 29634 h 9"/>
                <a:gd name="T10" fmla="*/ 15081 w 16"/>
                <a:gd name="T11" fmla="*/ 33338 h 9"/>
                <a:gd name="T12" fmla="*/ 15081 w 16"/>
                <a:gd name="T13" fmla="*/ 33338 h 9"/>
                <a:gd name="T14" fmla="*/ 7541 w 16"/>
                <a:gd name="T15" fmla="*/ 33338 h 9"/>
                <a:gd name="T16" fmla="*/ 7541 w 16"/>
                <a:gd name="T17" fmla="*/ 29634 h 9"/>
                <a:gd name="T18" fmla="*/ 3770 w 16"/>
                <a:gd name="T19" fmla="*/ 29634 h 9"/>
                <a:gd name="T20" fmla="*/ 3770 w 16"/>
                <a:gd name="T21" fmla="*/ 25930 h 9"/>
                <a:gd name="T22" fmla="*/ 0 w 16"/>
                <a:gd name="T23" fmla="*/ 29634 h 9"/>
                <a:gd name="T24" fmla="*/ 0 w 16"/>
                <a:gd name="T25" fmla="*/ 25930 h 9"/>
                <a:gd name="T26" fmla="*/ 3770 w 16"/>
                <a:gd name="T27" fmla="*/ 25930 h 9"/>
                <a:gd name="T28" fmla="*/ 0 w 16"/>
                <a:gd name="T29" fmla="*/ 22225 h 9"/>
                <a:gd name="T30" fmla="*/ 0 w 16"/>
                <a:gd name="T31" fmla="*/ 22225 h 9"/>
                <a:gd name="T32" fmla="*/ 3770 w 16"/>
                <a:gd name="T33" fmla="*/ 18521 h 9"/>
                <a:gd name="T34" fmla="*/ 3770 w 16"/>
                <a:gd name="T35" fmla="*/ 18521 h 9"/>
                <a:gd name="T36" fmla="*/ 7541 w 16"/>
                <a:gd name="T37" fmla="*/ 14817 h 9"/>
                <a:gd name="T38" fmla="*/ 15081 w 16"/>
                <a:gd name="T39" fmla="*/ 11113 h 9"/>
                <a:gd name="T40" fmla="*/ 26392 w 16"/>
                <a:gd name="T41" fmla="*/ 7408 h 9"/>
                <a:gd name="T42" fmla="*/ 26392 w 16"/>
                <a:gd name="T43" fmla="*/ 7408 h 9"/>
                <a:gd name="T44" fmla="*/ 30163 w 16"/>
                <a:gd name="T45" fmla="*/ 7408 h 9"/>
                <a:gd name="T46" fmla="*/ 33933 w 16"/>
                <a:gd name="T47" fmla="*/ 7408 h 9"/>
                <a:gd name="T48" fmla="*/ 37703 w 16"/>
                <a:gd name="T49" fmla="*/ 3704 h 9"/>
                <a:gd name="T50" fmla="*/ 37703 w 16"/>
                <a:gd name="T51" fmla="*/ 0 h 9"/>
                <a:gd name="T52" fmla="*/ 45244 w 16"/>
                <a:gd name="T53" fmla="*/ 0 h 9"/>
                <a:gd name="T54" fmla="*/ 56555 w 16"/>
                <a:gd name="T55" fmla="*/ 0 h 9"/>
                <a:gd name="T56" fmla="*/ 60325 w 16"/>
                <a:gd name="T57" fmla="*/ 3704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9"/>
                <a:gd name="T89" fmla="*/ 16 w 16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9">
                  <a:moveTo>
                    <a:pt x="16" y="1"/>
                  </a:moveTo>
                  <a:cubicBezTo>
                    <a:pt x="15" y="3"/>
                    <a:pt x="14" y="3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7"/>
                    <a:pt x="7" y="8"/>
                    <a:pt x="6" y="8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3" y="8"/>
                    <a:pt x="2" y="8"/>
                  </a:cubicBezTo>
                  <a:cubicBezTo>
                    <a:pt x="2" y="8"/>
                    <a:pt x="1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1" y="5"/>
                    <a:pt x="0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6" y="1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2" name="Freeform 545"/>
            <p:cNvSpPr>
              <a:spLocks noChangeArrowheads="1"/>
            </p:cNvSpPr>
            <p:nvPr/>
          </p:nvSpPr>
          <p:spPr bwMode="auto">
            <a:xfrm>
              <a:off x="468313" y="361950"/>
              <a:ext cx="7938" cy="3175"/>
            </a:xfrm>
            <a:custGeom>
              <a:avLst/>
              <a:gdLst>
                <a:gd name="T0" fmla="*/ 7938 w 2"/>
                <a:gd name="T1" fmla="*/ 3175 h 1"/>
                <a:gd name="T2" fmla="*/ 0 w 2"/>
                <a:gd name="T3" fmla="*/ 3175 h 1"/>
                <a:gd name="T4" fmla="*/ 0 w 2"/>
                <a:gd name="T5" fmla="*/ 3175 h 1"/>
                <a:gd name="T6" fmla="*/ 3969 w 2"/>
                <a:gd name="T7" fmla="*/ 0 h 1"/>
                <a:gd name="T8" fmla="*/ 7938 w 2"/>
                <a:gd name="T9" fmla="*/ 0 h 1"/>
                <a:gd name="T10" fmla="*/ 7938 w 2"/>
                <a:gd name="T11" fmla="*/ 3175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3" name="Freeform 546"/>
            <p:cNvSpPr>
              <a:spLocks noChangeArrowheads="1"/>
            </p:cNvSpPr>
            <p:nvPr/>
          </p:nvSpPr>
          <p:spPr bwMode="auto">
            <a:xfrm>
              <a:off x="404813" y="369887"/>
              <a:ext cx="71438" cy="30163"/>
            </a:xfrm>
            <a:custGeom>
              <a:avLst/>
              <a:gdLst>
                <a:gd name="T0" fmla="*/ 67678 w 19"/>
                <a:gd name="T1" fmla="*/ 18852 h 8"/>
                <a:gd name="T2" fmla="*/ 52639 w 19"/>
                <a:gd name="T3" fmla="*/ 26393 h 8"/>
                <a:gd name="T4" fmla="*/ 37599 w 19"/>
                <a:gd name="T5" fmla="*/ 22622 h 8"/>
                <a:gd name="T6" fmla="*/ 37599 w 19"/>
                <a:gd name="T7" fmla="*/ 22622 h 8"/>
                <a:gd name="T8" fmla="*/ 33839 w 19"/>
                <a:gd name="T9" fmla="*/ 22622 h 8"/>
                <a:gd name="T10" fmla="*/ 33839 w 19"/>
                <a:gd name="T11" fmla="*/ 18852 h 8"/>
                <a:gd name="T12" fmla="*/ 7520 w 19"/>
                <a:gd name="T13" fmla="*/ 26393 h 8"/>
                <a:gd name="T14" fmla="*/ 3760 w 19"/>
                <a:gd name="T15" fmla="*/ 26393 h 8"/>
                <a:gd name="T16" fmla="*/ 3760 w 19"/>
                <a:gd name="T17" fmla="*/ 22622 h 8"/>
                <a:gd name="T18" fmla="*/ 0 w 19"/>
                <a:gd name="T19" fmla="*/ 26393 h 8"/>
                <a:gd name="T20" fmla="*/ 0 w 19"/>
                <a:gd name="T21" fmla="*/ 22622 h 8"/>
                <a:gd name="T22" fmla="*/ 3760 w 19"/>
                <a:gd name="T23" fmla="*/ 22622 h 8"/>
                <a:gd name="T24" fmla="*/ 0 w 19"/>
                <a:gd name="T25" fmla="*/ 18852 h 8"/>
                <a:gd name="T26" fmla="*/ 3760 w 19"/>
                <a:gd name="T27" fmla="*/ 18852 h 8"/>
                <a:gd name="T28" fmla="*/ 0 w 19"/>
                <a:gd name="T29" fmla="*/ 15082 h 8"/>
                <a:gd name="T30" fmla="*/ 3760 w 19"/>
                <a:gd name="T31" fmla="*/ 11311 h 8"/>
                <a:gd name="T32" fmla="*/ 7520 w 19"/>
                <a:gd name="T33" fmla="*/ 11311 h 8"/>
                <a:gd name="T34" fmla="*/ 7520 w 19"/>
                <a:gd name="T35" fmla="*/ 7541 h 8"/>
                <a:gd name="T36" fmla="*/ 7520 w 19"/>
                <a:gd name="T37" fmla="*/ 7541 h 8"/>
                <a:gd name="T38" fmla="*/ 11280 w 19"/>
                <a:gd name="T39" fmla="*/ 3770 h 8"/>
                <a:gd name="T40" fmla="*/ 18799 w 19"/>
                <a:gd name="T41" fmla="*/ 0 h 8"/>
                <a:gd name="T42" fmla="*/ 30079 w 19"/>
                <a:gd name="T43" fmla="*/ 0 h 8"/>
                <a:gd name="T44" fmla="*/ 33839 w 19"/>
                <a:gd name="T45" fmla="*/ 0 h 8"/>
                <a:gd name="T46" fmla="*/ 41359 w 19"/>
                <a:gd name="T47" fmla="*/ 7541 h 8"/>
                <a:gd name="T48" fmla="*/ 63918 w 19"/>
                <a:gd name="T49" fmla="*/ 3770 h 8"/>
                <a:gd name="T50" fmla="*/ 71438 w 19"/>
                <a:gd name="T51" fmla="*/ 3770 h 8"/>
                <a:gd name="T52" fmla="*/ 71438 w 19"/>
                <a:gd name="T53" fmla="*/ 7541 h 8"/>
                <a:gd name="T54" fmla="*/ 67678 w 19"/>
                <a:gd name="T55" fmla="*/ 18852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"/>
                <a:gd name="T85" fmla="*/ 0 h 8"/>
                <a:gd name="T86" fmla="*/ 19 w 1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" h="8">
                  <a:moveTo>
                    <a:pt x="18" y="5"/>
                  </a:moveTo>
                  <a:cubicBezTo>
                    <a:pt x="16" y="6"/>
                    <a:pt x="15" y="7"/>
                    <a:pt x="14" y="7"/>
                  </a:cubicBezTo>
                  <a:cubicBezTo>
                    <a:pt x="13" y="7"/>
                    <a:pt x="11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9" y="5"/>
                  </a:cubicBezTo>
                  <a:cubicBezTo>
                    <a:pt x="7" y="6"/>
                    <a:pt x="5" y="7"/>
                    <a:pt x="2" y="7"/>
                  </a:cubicBezTo>
                  <a:cubicBezTo>
                    <a:pt x="2" y="7"/>
                    <a:pt x="1" y="8"/>
                    <a:pt x="1" y="7"/>
                  </a:cubicBezTo>
                  <a:cubicBezTo>
                    <a:pt x="1" y="7"/>
                    <a:pt x="2" y="7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5"/>
                    <a:pt x="0" y="6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0" y="5"/>
                    <a:pt x="0" y="4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5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3" y="1"/>
                    <a:pt x="15" y="1"/>
                    <a:pt x="17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4"/>
                    <a:pt x="18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4" name="Freeform 547"/>
            <p:cNvSpPr>
              <a:spLocks noChangeArrowheads="1"/>
            </p:cNvSpPr>
            <p:nvPr/>
          </p:nvSpPr>
          <p:spPr bwMode="auto">
            <a:xfrm>
              <a:off x="415925" y="403225"/>
              <a:ext cx="47625" cy="26988"/>
            </a:xfrm>
            <a:custGeom>
              <a:avLst/>
              <a:gdLst>
                <a:gd name="T0" fmla="*/ 36635 w 13"/>
                <a:gd name="T1" fmla="*/ 23133 h 7"/>
                <a:gd name="T2" fmla="*/ 21981 w 13"/>
                <a:gd name="T3" fmla="*/ 26988 h 7"/>
                <a:gd name="T4" fmla="*/ 14654 w 13"/>
                <a:gd name="T5" fmla="*/ 26988 h 7"/>
                <a:gd name="T6" fmla="*/ 14654 w 13"/>
                <a:gd name="T7" fmla="*/ 26988 h 7"/>
                <a:gd name="T8" fmla="*/ 7327 w 13"/>
                <a:gd name="T9" fmla="*/ 19277 h 7"/>
                <a:gd name="T10" fmla="*/ 10990 w 13"/>
                <a:gd name="T11" fmla="*/ 15422 h 7"/>
                <a:gd name="T12" fmla="*/ 3663 w 13"/>
                <a:gd name="T13" fmla="*/ 11566 h 7"/>
                <a:gd name="T14" fmla="*/ 0 w 13"/>
                <a:gd name="T15" fmla="*/ 11566 h 7"/>
                <a:gd name="T16" fmla="*/ 3663 w 13"/>
                <a:gd name="T17" fmla="*/ 11566 h 7"/>
                <a:gd name="T18" fmla="*/ 7327 w 13"/>
                <a:gd name="T19" fmla="*/ 11566 h 7"/>
                <a:gd name="T20" fmla="*/ 10990 w 13"/>
                <a:gd name="T21" fmla="*/ 7711 h 7"/>
                <a:gd name="T22" fmla="*/ 21981 w 13"/>
                <a:gd name="T23" fmla="*/ 3855 h 7"/>
                <a:gd name="T24" fmla="*/ 36635 w 13"/>
                <a:gd name="T25" fmla="*/ 3855 h 7"/>
                <a:gd name="T26" fmla="*/ 43962 w 13"/>
                <a:gd name="T27" fmla="*/ 3855 h 7"/>
                <a:gd name="T28" fmla="*/ 43962 w 13"/>
                <a:gd name="T29" fmla="*/ 7711 h 7"/>
                <a:gd name="T30" fmla="*/ 36635 w 13"/>
                <a:gd name="T31" fmla="*/ 23133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7"/>
                <a:gd name="T50" fmla="*/ 13 w 13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7">
                  <a:moveTo>
                    <a:pt x="10" y="6"/>
                  </a:moveTo>
                  <a:cubicBezTo>
                    <a:pt x="9" y="6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2" y="7"/>
                    <a:pt x="3" y="6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1" y="4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2" y="2"/>
                    <a:pt x="2" y="3"/>
                  </a:cubicBezTo>
                  <a:cubicBezTo>
                    <a:pt x="3" y="2"/>
                    <a:pt x="2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1" y="5"/>
                    <a:pt x="10" y="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5" name="Freeform 548"/>
            <p:cNvSpPr>
              <a:spLocks noChangeArrowheads="1"/>
            </p:cNvSpPr>
            <p:nvPr/>
          </p:nvSpPr>
          <p:spPr bwMode="auto">
            <a:xfrm>
              <a:off x="0" y="282575"/>
              <a:ext cx="7938" cy="4763"/>
            </a:xfrm>
            <a:custGeom>
              <a:avLst/>
              <a:gdLst>
                <a:gd name="T0" fmla="*/ 7938 w 2"/>
                <a:gd name="T1" fmla="*/ 4763 h 1"/>
                <a:gd name="T2" fmla="*/ 3969 w 2"/>
                <a:gd name="T3" fmla="*/ 4763 h 1"/>
                <a:gd name="T4" fmla="*/ 7938 w 2"/>
                <a:gd name="T5" fmla="*/ 4763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6" name="Freeform 550"/>
            <p:cNvSpPr>
              <a:spLocks noChangeArrowheads="1"/>
            </p:cNvSpPr>
            <p:nvPr/>
          </p:nvSpPr>
          <p:spPr bwMode="auto">
            <a:xfrm>
              <a:off x="46038" y="169862"/>
              <a:ext cx="11113" cy="3175"/>
            </a:xfrm>
            <a:custGeom>
              <a:avLst/>
              <a:gdLst>
                <a:gd name="T0" fmla="*/ 7409 w 3"/>
                <a:gd name="T1" fmla="*/ 0 h 1"/>
                <a:gd name="T2" fmla="*/ 7409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2" y="0"/>
                  </a:moveTo>
                  <a:cubicBezTo>
                    <a:pt x="0" y="0"/>
                    <a:pt x="3" y="1"/>
                    <a:pt x="2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7" name="Freeform 551"/>
            <p:cNvSpPr>
              <a:spLocks noChangeArrowheads="1"/>
            </p:cNvSpPr>
            <p:nvPr/>
          </p:nvSpPr>
          <p:spPr bwMode="auto">
            <a:xfrm>
              <a:off x="68263" y="153987"/>
              <a:ext cx="4763" cy="1"/>
            </a:xfrm>
            <a:custGeom>
              <a:avLst/>
              <a:gdLst>
                <a:gd name="T0" fmla="*/ 0 w 1"/>
                <a:gd name="T1" fmla="*/ 0 h 1"/>
                <a:gd name="T2" fmla="*/ 4763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8" name="Freeform 560"/>
            <p:cNvSpPr>
              <a:spLocks noChangeArrowheads="1"/>
            </p:cNvSpPr>
            <p:nvPr/>
          </p:nvSpPr>
          <p:spPr bwMode="auto">
            <a:xfrm>
              <a:off x="1681163" y="98425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9" name="Freeform 561"/>
            <p:cNvSpPr>
              <a:spLocks noChangeArrowheads="1"/>
            </p:cNvSpPr>
            <p:nvPr/>
          </p:nvSpPr>
          <p:spPr bwMode="auto">
            <a:xfrm>
              <a:off x="1677988" y="98425"/>
              <a:ext cx="3175" cy="1"/>
            </a:xfrm>
            <a:custGeom>
              <a:avLst/>
              <a:gdLst>
                <a:gd name="T0" fmla="*/ 3175 w 1"/>
                <a:gd name="T1" fmla="*/ 0 h 1"/>
                <a:gd name="T2" fmla="*/ 3175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0" name="Freeform 563"/>
            <p:cNvSpPr>
              <a:spLocks noChangeArrowheads="1"/>
            </p:cNvSpPr>
            <p:nvPr/>
          </p:nvSpPr>
          <p:spPr bwMode="auto">
            <a:xfrm>
              <a:off x="57150" y="3175"/>
              <a:ext cx="3175" cy="7938"/>
            </a:xfrm>
            <a:custGeom>
              <a:avLst/>
              <a:gdLst>
                <a:gd name="T0" fmla="*/ 0 w 1"/>
                <a:gd name="T1" fmla="*/ 7938 h 2"/>
                <a:gd name="T2" fmla="*/ 0 w 1"/>
                <a:gd name="T3" fmla="*/ 7938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2"/>
                  </a:moveTo>
                  <a:cubicBezTo>
                    <a:pt x="1" y="0"/>
                    <a:pt x="0" y="2"/>
                    <a:pt x="0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1" name="Freeform 564"/>
            <p:cNvSpPr>
              <a:spLocks noChangeArrowheads="1"/>
            </p:cNvSpPr>
            <p:nvPr/>
          </p:nvSpPr>
          <p:spPr bwMode="auto">
            <a:xfrm>
              <a:off x="53975" y="317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2" name="Freeform 568"/>
            <p:cNvSpPr>
              <a:spLocks noChangeArrowheads="1"/>
            </p:cNvSpPr>
            <p:nvPr/>
          </p:nvSpPr>
          <p:spPr bwMode="auto">
            <a:xfrm>
              <a:off x="57150" y="0"/>
              <a:ext cx="7938" cy="3175"/>
            </a:xfrm>
            <a:custGeom>
              <a:avLst/>
              <a:gdLst>
                <a:gd name="T0" fmla="*/ 3969 w 2"/>
                <a:gd name="T1" fmla="*/ 0 h 1"/>
                <a:gd name="T2" fmla="*/ 7938 w 2"/>
                <a:gd name="T3" fmla="*/ 3175 h 1"/>
                <a:gd name="T4" fmla="*/ 3969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3" name="Freeform 575"/>
            <p:cNvSpPr>
              <a:spLocks noChangeArrowheads="1"/>
            </p:cNvSpPr>
            <p:nvPr/>
          </p:nvSpPr>
          <p:spPr bwMode="auto">
            <a:xfrm>
              <a:off x="68263" y="3175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4" name="Freeform 578"/>
            <p:cNvSpPr>
              <a:spLocks noChangeArrowheads="1"/>
            </p:cNvSpPr>
            <p:nvPr/>
          </p:nvSpPr>
          <p:spPr bwMode="auto">
            <a:xfrm>
              <a:off x="84138" y="233362"/>
              <a:ext cx="41275" cy="7938"/>
            </a:xfrm>
            <a:custGeom>
              <a:avLst/>
              <a:gdLst>
                <a:gd name="T0" fmla="*/ 15009 w 11"/>
                <a:gd name="T1" fmla="*/ 0 h 2"/>
                <a:gd name="T2" fmla="*/ 15009 w 11"/>
                <a:gd name="T3" fmla="*/ 0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4" y="0"/>
                  </a:moveTo>
                  <a:cubicBezTo>
                    <a:pt x="0" y="2"/>
                    <a:pt x="11" y="1"/>
                    <a:pt x="4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5" name="Freeform 579"/>
            <p:cNvSpPr>
              <a:spLocks noChangeArrowheads="1"/>
            </p:cNvSpPr>
            <p:nvPr/>
          </p:nvSpPr>
          <p:spPr bwMode="auto">
            <a:xfrm>
              <a:off x="106363" y="230187"/>
              <a:ext cx="11113" cy="7938"/>
            </a:xfrm>
            <a:custGeom>
              <a:avLst/>
              <a:gdLst>
                <a:gd name="T0" fmla="*/ 11113 w 3"/>
                <a:gd name="T1" fmla="*/ 3969 h 2"/>
                <a:gd name="T2" fmla="*/ 0 w 3"/>
                <a:gd name="T3" fmla="*/ 0 h 2"/>
                <a:gd name="T4" fmla="*/ 11113 w 3"/>
                <a:gd name="T5" fmla="*/ 3969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3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2"/>
                    <a:pt x="1" y="2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6" name="Freeform 580"/>
            <p:cNvSpPr>
              <a:spLocks noChangeArrowheads="1"/>
            </p:cNvSpPr>
            <p:nvPr/>
          </p:nvSpPr>
          <p:spPr bwMode="auto">
            <a:xfrm>
              <a:off x="128588" y="230187"/>
              <a:ext cx="490538" cy="19050"/>
            </a:xfrm>
            <a:custGeom>
              <a:avLst/>
              <a:gdLst>
                <a:gd name="T0" fmla="*/ 490538 w 130"/>
                <a:gd name="T1" fmla="*/ 15240 h 5"/>
                <a:gd name="T2" fmla="*/ 467898 w 130"/>
                <a:gd name="T3" fmla="*/ 11430 h 5"/>
                <a:gd name="T4" fmla="*/ 441484 w 130"/>
                <a:gd name="T5" fmla="*/ 3810 h 5"/>
                <a:gd name="T6" fmla="*/ 388657 w 130"/>
                <a:gd name="T7" fmla="*/ 3810 h 5"/>
                <a:gd name="T8" fmla="*/ 343377 w 130"/>
                <a:gd name="T9" fmla="*/ 7620 h 5"/>
                <a:gd name="T10" fmla="*/ 347150 w 130"/>
                <a:gd name="T11" fmla="*/ 7620 h 5"/>
                <a:gd name="T12" fmla="*/ 211309 w 130"/>
                <a:gd name="T13" fmla="*/ 7620 h 5"/>
                <a:gd name="T14" fmla="*/ 241496 w 130"/>
                <a:gd name="T15" fmla="*/ 3810 h 5"/>
                <a:gd name="T16" fmla="*/ 184895 w 130"/>
                <a:gd name="T17" fmla="*/ 3810 h 5"/>
                <a:gd name="T18" fmla="*/ 184895 w 130"/>
                <a:gd name="T19" fmla="*/ 11430 h 5"/>
                <a:gd name="T20" fmla="*/ 124521 w 130"/>
                <a:gd name="T21" fmla="*/ 7620 h 5"/>
                <a:gd name="T22" fmla="*/ 132068 w 130"/>
                <a:gd name="T23" fmla="*/ 11430 h 5"/>
                <a:gd name="T24" fmla="*/ 0 w 130"/>
                <a:gd name="T25" fmla="*/ 11430 h 5"/>
                <a:gd name="T26" fmla="*/ 490538 w 130"/>
                <a:gd name="T27" fmla="*/ 1524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5"/>
                <a:gd name="T44" fmla="*/ 130 w 130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5">
                  <a:moveTo>
                    <a:pt x="130" y="4"/>
                  </a:moveTo>
                  <a:cubicBezTo>
                    <a:pt x="128" y="3"/>
                    <a:pt x="124" y="1"/>
                    <a:pt x="124" y="3"/>
                  </a:cubicBezTo>
                  <a:cubicBezTo>
                    <a:pt x="122" y="4"/>
                    <a:pt x="118" y="1"/>
                    <a:pt x="117" y="1"/>
                  </a:cubicBezTo>
                  <a:cubicBezTo>
                    <a:pt x="121" y="4"/>
                    <a:pt x="102" y="1"/>
                    <a:pt x="103" y="1"/>
                  </a:cubicBezTo>
                  <a:cubicBezTo>
                    <a:pt x="110" y="5"/>
                    <a:pt x="93" y="1"/>
                    <a:pt x="91" y="2"/>
                  </a:cubicBezTo>
                  <a:cubicBezTo>
                    <a:pt x="92" y="3"/>
                    <a:pt x="92" y="3"/>
                    <a:pt x="92" y="2"/>
                  </a:cubicBezTo>
                  <a:cubicBezTo>
                    <a:pt x="89" y="2"/>
                    <a:pt x="56" y="2"/>
                    <a:pt x="56" y="2"/>
                  </a:cubicBezTo>
                  <a:cubicBezTo>
                    <a:pt x="57" y="1"/>
                    <a:pt x="65" y="1"/>
                    <a:pt x="64" y="1"/>
                  </a:cubicBezTo>
                  <a:cubicBezTo>
                    <a:pt x="62" y="1"/>
                    <a:pt x="51" y="1"/>
                    <a:pt x="49" y="1"/>
                  </a:cubicBezTo>
                  <a:cubicBezTo>
                    <a:pt x="48" y="1"/>
                    <a:pt x="51" y="3"/>
                    <a:pt x="49" y="3"/>
                  </a:cubicBezTo>
                  <a:cubicBezTo>
                    <a:pt x="46" y="3"/>
                    <a:pt x="36" y="0"/>
                    <a:pt x="33" y="2"/>
                  </a:cubicBezTo>
                  <a:cubicBezTo>
                    <a:pt x="35" y="1"/>
                    <a:pt x="36" y="2"/>
                    <a:pt x="35" y="3"/>
                  </a:cubicBezTo>
                  <a:cubicBezTo>
                    <a:pt x="28" y="1"/>
                    <a:pt x="4" y="2"/>
                    <a:pt x="0" y="3"/>
                  </a:cubicBezTo>
                  <a:cubicBezTo>
                    <a:pt x="43" y="5"/>
                    <a:pt x="87" y="4"/>
                    <a:pt x="130" y="4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7" name="Freeform 582"/>
            <p:cNvSpPr>
              <a:spLocks noChangeArrowheads="1"/>
            </p:cNvSpPr>
            <p:nvPr/>
          </p:nvSpPr>
          <p:spPr bwMode="auto">
            <a:xfrm>
              <a:off x="136525" y="230187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8" name="Freeform 583"/>
            <p:cNvSpPr>
              <a:spLocks noChangeArrowheads="1"/>
            </p:cNvSpPr>
            <p:nvPr/>
          </p:nvSpPr>
          <p:spPr bwMode="auto">
            <a:xfrm>
              <a:off x="144463" y="23018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9" name="Freeform 584"/>
            <p:cNvSpPr>
              <a:spLocks noChangeArrowheads="1"/>
            </p:cNvSpPr>
            <p:nvPr/>
          </p:nvSpPr>
          <p:spPr bwMode="auto">
            <a:xfrm>
              <a:off x="144463" y="225425"/>
              <a:ext cx="3175" cy="4763"/>
            </a:xfrm>
            <a:custGeom>
              <a:avLst/>
              <a:gdLst>
                <a:gd name="T0" fmla="*/ 0 w 1"/>
                <a:gd name="T1" fmla="*/ 4763 h 1"/>
                <a:gd name="T2" fmla="*/ 3175 w 1"/>
                <a:gd name="T3" fmla="*/ 4763 h 1"/>
                <a:gd name="T4" fmla="*/ 0 w 1"/>
                <a:gd name="T5" fmla="*/ 4763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0" name="Freeform 585"/>
            <p:cNvSpPr>
              <a:spLocks noChangeArrowheads="1"/>
            </p:cNvSpPr>
            <p:nvPr/>
          </p:nvSpPr>
          <p:spPr bwMode="auto">
            <a:xfrm>
              <a:off x="144463" y="230187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1" name="Freeform 586"/>
            <p:cNvSpPr>
              <a:spLocks noChangeArrowheads="1"/>
            </p:cNvSpPr>
            <p:nvPr/>
          </p:nvSpPr>
          <p:spPr bwMode="auto">
            <a:xfrm>
              <a:off x="139700" y="225425"/>
              <a:ext cx="7938" cy="4763"/>
            </a:xfrm>
            <a:custGeom>
              <a:avLst/>
              <a:gdLst>
                <a:gd name="T0" fmla="*/ 3969 w 2"/>
                <a:gd name="T1" fmla="*/ 0 h 1"/>
                <a:gd name="T2" fmla="*/ 3969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0" y="1"/>
                    <a:pt x="2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2" name="Freeform 588"/>
            <p:cNvSpPr>
              <a:spLocks noChangeArrowheads="1"/>
            </p:cNvSpPr>
            <p:nvPr/>
          </p:nvSpPr>
          <p:spPr bwMode="auto">
            <a:xfrm>
              <a:off x="147638" y="230187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3" name="Freeform 589"/>
            <p:cNvSpPr>
              <a:spLocks noChangeArrowheads="1"/>
            </p:cNvSpPr>
            <p:nvPr/>
          </p:nvSpPr>
          <p:spPr bwMode="auto">
            <a:xfrm>
              <a:off x="166688" y="230187"/>
              <a:ext cx="11113" cy="3175"/>
            </a:xfrm>
            <a:custGeom>
              <a:avLst/>
              <a:gdLst>
                <a:gd name="T0" fmla="*/ 0 w 3"/>
                <a:gd name="T1" fmla="*/ 3175 h 1"/>
                <a:gd name="T2" fmla="*/ 0 w 3"/>
                <a:gd name="T3" fmla="*/ 3175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1"/>
                  </a:moveTo>
                  <a:cubicBezTo>
                    <a:pt x="1" y="0"/>
                    <a:pt x="3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4" name="Freeform 591"/>
            <p:cNvSpPr>
              <a:spLocks noChangeArrowheads="1"/>
            </p:cNvSpPr>
            <p:nvPr/>
          </p:nvSpPr>
          <p:spPr bwMode="auto">
            <a:xfrm>
              <a:off x="185738" y="233362"/>
              <a:ext cx="7938" cy="4763"/>
            </a:xfrm>
            <a:custGeom>
              <a:avLst/>
              <a:gdLst>
                <a:gd name="T0" fmla="*/ 7938 w 2"/>
                <a:gd name="T1" fmla="*/ 0 h 1"/>
                <a:gd name="T2" fmla="*/ 0 w 2"/>
                <a:gd name="T3" fmla="*/ 0 h 1"/>
                <a:gd name="T4" fmla="*/ 7938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5" name="Freeform 592"/>
            <p:cNvSpPr>
              <a:spLocks noChangeArrowheads="1"/>
            </p:cNvSpPr>
            <p:nvPr/>
          </p:nvSpPr>
          <p:spPr bwMode="auto">
            <a:xfrm>
              <a:off x="193675" y="222250"/>
              <a:ext cx="6350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6" name="Freeform 593"/>
            <p:cNvSpPr>
              <a:spLocks noChangeArrowheads="1"/>
            </p:cNvSpPr>
            <p:nvPr/>
          </p:nvSpPr>
          <p:spPr bwMode="auto">
            <a:xfrm>
              <a:off x="193675" y="225425"/>
              <a:ext cx="14288" cy="15875"/>
            </a:xfrm>
            <a:custGeom>
              <a:avLst/>
              <a:gdLst>
                <a:gd name="T0" fmla="*/ 14288 w 4"/>
                <a:gd name="T1" fmla="*/ 7938 h 4"/>
                <a:gd name="T2" fmla="*/ 14288 w 4"/>
                <a:gd name="T3" fmla="*/ 7938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2"/>
                  </a:moveTo>
                  <a:cubicBezTo>
                    <a:pt x="0" y="0"/>
                    <a:pt x="1" y="4"/>
                    <a:pt x="4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7" name="Freeform 594"/>
            <p:cNvSpPr>
              <a:spLocks noChangeArrowheads="1"/>
            </p:cNvSpPr>
            <p:nvPr/>
          </p:nvSpPr>
          <p:spPr bwMode="auto">
            <a:xfrm>
              <a:off x="211138" y="233362"/>
              <a:ext cx="15875" cy="4763"/>
            </a:xfrm>
            <a:custGeom>
              <a:avLst/>
              <a:gdLst>
                <a:gd name="T0" fmla="*/ 0 w 4"/>
                <a:gd name="T1" fmla="*/ 0 h 1"/>
                <a:gd name="T2" fmla="*/ 15875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0"/>
                  </a:moveTo>
                  <a:cubicBezTo>
                    <a:pt x="0" y="0"/>
                    <a:pt x="3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8" name="Freeform 595"/>
            <p:cNvSpPr>
              <a:spLocks noChangeArrowheads="1"/>
            </p:cNvSpPr>
            <p:nvPr/>
          </p:nvSpPr>
          <p:spPr bwMode="auto">
            <a:xfrm>
              <a:off x="227013" y="233362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7938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1" y="1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9" name="Freeform 596"/>
            <p:cNvSpPr>
              <a:spLocks noChangeArrowheads="1"/>
            </p:cNvSpPr>
            <p:nvPr/>
          </p:nvSpPr>
          <p:spPr bwMode="auto">
            <a:xfrm>
              <a:off x="238125" y="238125"/>
              <a:ext cx="11113" cy="1"/>
            </a:xfrm>
            <a:custGeom>
              <a:avLst/>
              <a:gdLst>
                <a:gd name="T0" fmla="*/ 11113 w 3"/>
                <a:gd name="T1" fmla="*/ 0 h 1"/>
                <a:gd name="T2" fmla="*/ 0 w 3"/>
                <a:gd name="T3" fmla="*/ 0 h 1"/>
                <a:gd name="T4" fmla="*/ 11113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0" name="Freeform 598"/>
            <p:cNvSpPr>
              <a:spLocks noChangeArrowheads="1"/>
            </p:cNvSpPr>
            <p:nvPr/>
          </p:nvSpPr>
          <p:spPr bwMode="auto">
            <a:xfrm>
              <a:off x="314325" y="222250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1" name="Freeform 599"/>
            <p:cNvSpPr>
              <a:spLocks noChangeArrowheads="1"/>
            </p:cNvSpPr>
            <p:nvPr/>
          </p:nvSpPr>
          <p:spPr bwMode="auto">
            <a:xfrm>
              <a:off x="344488" y="222250"/>
              <a:ext cx="3175" cy="3175"/>
            </a:xfrm>
            <a:custGeom>
              <a:avLst/>
              <a:gdLst>
                <a:gd name="T0" fmla="*/ 3175 w 1"/>
                <a:gd name="T1" fmla="*/ 0 h 1"/>
                <a:gd name="T2" fmla="*/ 0 w 1"/>
                <a:gd name="T3" fmla="*/ 0 h 1"/>
                <a:gd name="T4" fmla="*/ 3175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2" name="Freeform 600"/>
            <p:cNvSpPr>
              <a:spLocks noChangeArrowheads="1"/>
            </p:cNvSpPr>
            <p:nvPr/>
          </p:nvSpPr>
          <p:spPr bwMode="auto">
            <a:xfrm>
              <a:off x="411163" y="219075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3" name="Freeform 601"/>
            <p:cNvSpPr>
              <a:spLocks noChangeArrowheads="1"/>
            </p:cNvSpPr>
            <p:nvPr/>
          </p:nvSpPr>
          <p:spPr bwMode="auto">
            <a:xfrm>
              <a:off x="422275" y="225425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1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4" name="Freeform 602"/>
            <p:cNvSpPr>
              <a:spLocks noChangeArrowheads="1"/>
            </p:cNvSpPr>
            <p:nvPr/>
          </p:nvSpPr>
          <p:spPr bwMode="auto">
            <a:xfrm>
              <a:off x="457200" y="230187"/>
              <a:ext cx="3175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5" name="Freeform 603"/>
            <p:cNvSpPr>
              <a:spLocks noChangeArrowheads="1"/>
            </p:cNvSpPr>
            <p:nvPr/>
          </p:nvSpPr>
          <p:spPr bwMode="auto">
            <a:xfrm>
              <a:off x="460375" y="222250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6" name="Freeform 604"/>
            <p:cNvSpPr>
              <a:spLocks noChangeArrowheads="1"/>
            </p:cNvSpPr>
            <p:nvPr/>
          </p:nvSpPr>
          <p:spPr bwMode="auto">
            <a:xfrm>
              <a:off x="460375" y="207962"/>
              <a:ext cx="15875" cy="17463"/>
            </a:xfrm>
            <a:custGeom>
              <a:avLst/>
              <a:gdLst>
                <a:gd name="T0" fmla="*/ 0 w 4"/>
                <a:gd name="T1" fmla="*/ 10478 h 5"/>
                <a:gd name="T2" fmla="*/ 0 w 4"/>
                <a:gd name="T3" fmla="*/ 10478 h 5"/>
                <a:gd name="T4" fmla="*/ 0 60000 65536"/>
                <a:gd name="T5" fmla="*/ 0 60000 65536"/>
                <a:gd name="T6" fmla="*/ 0 w 4"/>
                <a:gd name="T7" fmla="*/ 0 h 5"/>
                <a:gd name="T8" fmla="*/ 4 w 4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5">
                  <a:moveTo>
                    <a:pt x="0" y="3"/>
                  </a:moveTo>
                  <a:cubicBezTo>
                    <a:pt x="4" y="5"/>
                    <a:pt x="0" y="0"/>
                    <a:pt x="0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7" name="Freeform 605"/>
            <p:cNvSpPr>
              <a:spLocks noChangeArrowheads="1"/>
            </p:cNvSpPr>
            <p:nvPr/>
          </p:nvSpPr>
          <p:spPr bwMode="auto">
            <a:xfrm>
              <a:off x="528638" y="222250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8" name="Freeform 606"/>
            <p:cNvSpPr>
              <a:spLocks noChangeArrowheads="1"/>
            </p:cNvSpPr>
            <p:nvPr/>
          </p:nvSpPr>
          <p:spPr bwMode="auto">
            <a:xfrm>
              <a:off x="608013" y="233362"/>
              <a:ext cx="6350" cy="4763"/>
            </a:xfrm>
            <a:custGeom>
              <a:avLst/>
              <a:gdLst>
                <a:gd name="T0" fmla="*/ 6350 w 2"/>
                <a:gd name="T1" fmla="*/ 4763 h 1"/>
                <a:gd name="T2" fmla="*/ 6350 w 2"/>
                <a:gd name="T3" fmla="*/ 4763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1"/>
                  </a:moveTo>
                  <a:cubicBezTo>
                    <a:pt x="2" y="1"/>
                    <a:pt x="0" y="0"/>
                    <a:pt x="2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9" name="Freeform 607"/>
            <p:cNvSpPr>
              <a:spLocks noChangeArrowheads="1"/>
            </p:cNvSpPr>
            <p:nvPr/>
          </p:nvSpPr>
          <p:spPr bwMode="auto">
            <a:xfrm>
              <a:off x="622300" y="230187"/>
              <a:ext cx="101600" cy="14288"/>
            </a:xfrm>
            <a:custGeom>
              <a:avLst/>
              <a:gdLst>
                <a:gd name="T0" fmla="*/ 101600 w 27"/>
                <a:gd name="T1" fmla="*/ 14288 h 4"/>
                <a:gd name="T2" fmla="*/ 41393 w 27"/>
                <a:gd name="T3" fmla="*/ 14288 h 4"/>
                <a:gd name="T4" fmla="*/ 0 w 27"/>
                <a:gd name="T5" fmla="*/ 14288 h 4"/>
                <a:gd name="T6" fmla="*/ 101600 w 27"/>
                <a:gd name="T7" fmla="*/ 14288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4"/>
                <a:gd name="T14" fmla="*/ 27 w 2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4">
                  <a:moveTo>
                    <a:pt x="27" y="4"/>
                  </a:moveTo>
                  <a:cubicBezTo>
                    <a:pt x="27" y="2"/>
                    <a:pt x="11" y="3"/>
                    <a:pt x="11" y="4"/>
                  </a:cubicBezTo>
                  <a:cubicBezTo>
                    <a:pt x="8" y="3"/>
                    <a:pt x="0" y="0"/>
                    <a:pt x="0" y="4"/>
                  </a:cubicBezTo>
                  <a:cubicBezTo>
                    <a:pt x="9" y="4"/>
                    <a:pt x="18" y="4"/>
                    <a:pt x="27" y="4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0" name="Freeform 608"/>
            <p:cNvSpPr>
              <a:spLocks noChangeArrowheads="1"/>
            </p:cNvSpPr>
            <p:nvPr/>
          </p:nvSpPr>
          <p:spPr bwMode="auto">
            <a:xfrm>
              <a:off x="627063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1" name="Freeform 609"/>
            <p:cNvSpPr>
              <a:spLocks noChangeArrowheads="1"/>
            </p:cNvSpPr>
            <p:nvPr/>
          </p:nvSpPr>
          <p:spPr bwMode="auto">
            <a:xfrm>
              <a:off x="630238" y="219075"/>
              <a:ext cx="14288" cy="3175"/>
            </a:xfrm>
            <a:custGeom>
              <a:avLst/>
              <a:gdLst>
                <a:gd name="T0" fmla="*/ 7144 w 4"/>
                <a:gd name="T1" fmla="*/ 0 h 1"/>
                <a:gd name="T2" fmla="*/ 7144 w 4"/>
                <a:gd name="T3" fmla="*/ 0 h 1"/>
                <a:gd name="T4" fmla="*/ 0 60000 65536"/>
                <a:gd name="T5" fmla="*/ 0 60000 65536"/>
                <a:gd name="T6" fmla="*/ 0 w 4"/>
                <a:gd name="T7" fmla="*/ 0 h 1"/>
                <a:gd name="T8" fmla="*/ 4 w 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">
                  <a:moveTo>
                    <a:pt x="2" y="0"/>
                  </a:moveTo>
                  <a:cubicBezTo>
                    <a:pt x="0" y="1"/>
                    <a:pt x="4" y="0"/>
                    <a:pt x="2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2" name="Freeform 610"/>
            <p:cNvSpPr>
              <a:spLocks noChangeArrowheads="1"/>
            </p:cNvSpPr>
            <p:nvPr/>
          </p:nvSpPr>
          <p:spPr bwMode="auto">
            <a:xfrm>
              <a:off x="660400" y="214312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3" name="Freeform 611"/>
            <p:cNvSpPr>
              <a:spLocks noChangeArrowheads="1"/>
            </p:cNvSpPr>
            <p:nvPr/>
          </p:nvSpPr>
          <p:spPr bwMode="auto">
            <a:xfrm>
              <a:off x="660400" y="2254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4" name="Freeform 612"/>
            <p:cNvSpPr>
              <a:spLocks noChangeArrowheads="1"/>
            </p:cNvSpPr>
            <p:nvPr/>
          </p:nvSpPr>
          <p:spPr bwMode="auto">
            <a:xfrm>
              <a:off x="728663" y="225425"/>
              <a:ext cx="3175" cy="1"/>
            </a:xfrm>
            <a:custGeom>
              <a:avLst/>
              <a:gdLst>
                <a:gd name="T0" fmla="*/ 3175 w 1"/>
                <a:gd name="T1" fmla="*/ 0 h 1"/>
                <a:gd name="T2" fmla="*/ 3175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5" name="Freeform 613"/>
            <p:cNvSpPr>
              <a:spLocks noChangeArrowheads="1"/>
            </p:cNvSpPr>
            <p:nvPr/>
          </p:nvSpPr>
          <p:spPr bwMode="auto">
            <a:xfrm>
              <a:off x="735013" y="233362"/>
              <a:ext cx="125413" cy="22225"/>
            </a:xfrm>
            <a:custGeom>
              <a:avLst/>
              <a:gdLst>
                <a:gd name="T0" fmla="*/ 117812 w 33"/>
                <a:gd name="T1" fmla="*/ 11113 h 6"/>
                <a:gd name="T2" fmla="*/ 91209 w 33"/>
                <a:gd name="T3" fmla="*/ 0 h 6"/>
                <a:gd name="T4" fmla="*/ 76008 w 33"/>
                <a:gd name="T5" fmla="*/ 0 h 6"/>
                <a:gd name="T6" fmla="*/ 49405 w 33"/>
                <a:gd name="T7" fmla="*/ 0 h 6"/>
                <a:gd name="T8" fmla="*/ 38004 w 33"/>
                <a:gd name="T9" fmla="*/ 0 h 6"/>
                <a:gd name="T10" fmla="*/ 53206 w 33"/>
                <a:gd name="T11" fmla="*/ 11113 h 6"/>
                <a:gd name="T12" fmla="*/ 30403 w 33"/>
                <a:gd name="T13" fmla="*/ 3704 h 6"/>
                <a:gd name="T14" fmla="*/ 38004 w 33"/>
                <a:gd name="T15" fmla="*/ 11113 h 6"/>
                <a:gd name="T16" fmla="*/ 26603 w 33"/>
                <a:gd name="T17" fmla="*/ 3704 h 6"/>
                <a:gd name="T18" fmla="*/ 3800 w 33"/>
                <a:gd name="T19" fmla="*/ 11113 h 6"/>
                <a:gd name="T20" fmla="*/ 117812 w 33"/>
                <a:gd name="T21" fmla="*/ 1111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6"/>
                <a:gd name="T35" fmla="*/ 33 w 3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6">
                  <a:moveTo>
                    <a:pt x="31" y="3"/>
                  </a:moveTo>
                  <a:cubicBezTo>
                    <a:pt x="33" y="4"/>
                    <a:pt x="24" y="0"/>
                    <a:pt x="24" y="0"/>
                  </a:cubicBezTo>
                  <a:cubicBezTo>
                    <a:pt x="22" y="2"/>
                    <a:pt x="22" y="2"/>
                    <a:pt x="20" y="0"/>
                  </a:cubicBezTo>
                  <a:cubicBezTo>
                    <a:pt x="18" y="0"/>
                    <a:pt x="15" y="0"/>
                    <a:pt x="13" y="0"/>
                  </a:cubicBezTo>
                  <a:cubicBezTo>
                    <a:pt x="17" y="0"/>
                    <a:pt x="27" y="6"/>
                    <a:pt x="10" y="0"/>
                  </a:cubicBezTo>
                  <a:cubicBezTo>
                    <a:pt x="12" y="0"/>
                    <a:pt x="13" y="2"/>
                    <a:pt x="14" y="3"/>
                  </a:cubicBezTo>
                  <a:cubicBezTo>
                    <a:pt x="12" y="3"/>
                    <a:pt x="10" y="2"/>
                    <a:pt x="8" y="1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0"/>
                    <a:pt x="0" y="1"/>
                    <a:pt x="1" y="3"/>
                  </a:cubicBezTo>
                  <a:cubicBezTo>
                    <a:pt x="10" y="3"/>
                    <a:pt x="22" y="4"/>
                    <a:pt x="31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6" name="Freeform 614"/>
            <p:cNvSpPr>
              <a:spLocks noChangeArrowheads="1"/>
            </p:cNvSpPr>
            <p:nvPr/>
          </p:nvSpPr>
          <p:spPr bwMode="auto">
            <a:xfrm>
              <a:off x="769938" y="230187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7" name="Freeform 615"/>
            <p:cNvSpPr>
              <a:spLocks noChangeArrowheads="1"/>
            </p:cNvSpPr>
            <p:nvPr/>
          </p:nvSpPr>
          <p:spPr bwMode="auto">
            <a:xfrm>
              <a:off x="773113" y="2254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8" name="Freeform 616"/>
            <p:cNvSpPr>
              <a:spLocks noChangeArrowheads="1"/>
            </p:cNvSpPr>
            <p:nvPr/>
          </p:nvSpPr>
          <p:spPr bwMode="auto">
            <a:xfrm>
              <a:off x="811213" y="238125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9" name="Freeform 617"/>
            <p:cNvSpPr>
              <a:spLocks noChangeArrowheads="1"/>
            </p:cNvSpPr>
            <p:nvPr/>
          </p:nvSpPr>
          <p:spPr bwMode="auto">
            <a:xfrm>
              <a:off x="822325" y="225425"/>
              <a:ext cx="11113" cy="4763"/>
            </a:xfrm>
            <a:custGeom>
              <a:avLst/>
              <a:gdLst>
                <a:gd name="T0" fmla="*/ 11113 w 3"/>
                <a:gd name="T1" fmla="*/ 4763 h 1"/>
                <a:gd name="T2" fmla="*/ 11113 w 3"/>
                <a:gd name="T3" fmla="*/ 4763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1"/>
                  </a:moveTo>
                  <a:cubicBezTo>
                    <a:pt x="0" y="0"/>
                    <a:pt x="3" y="1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0" name="Freeform 618"/>
            <p:cNvSpPr>
              <a:spLocks noChangeArrowheads="1"/>
            </p:cNvSpPr>
            <p:nvPr/>
          </p:nvSpPr>
          <p:spPr bwMode="auto">
            <a:xfrm>
              <a:off x="844550" y="233362"/>
              <a:ext cx="15875" cy="7938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cubicBezTo>
                    <a:pt x="4" y="2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1" name="Freeform 619"/>
            <p:cNvSpPr>
              <a:spLocks noChangeArrowheads="1"/>
            </p:cNvSpPr>
            <p:nvPr/>
          </p:nvSpPr>
          <p:spPr bwMode="auto">
            <a:xfrm>
              <a:off x="879475" y="214312"/>
              <a:ext cx="19050" cy="7938"/>
            </a:xfrm>
            <a:custGeom>
              <a:avLst/>
              <a:gdLst>
                <a:gd name="T0" fmla="*/ 11430 w 5"/>
                <a:gd name="T1" fmla="*/ 0 h 2"/>
                <a:gd name="T2" fmla="*/ 3810 w 5"/>
                <a:gd name="T3" fmla="*/ 7938 h 2"/>
                <a:gd name="T4" fmla="*/ 15240 w 5"/>
                <a:gd name="T5" fmla="*/ 7938 h 2"/>
                <a:gd name="T6" fmla="*/ 11430 w 5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"/>
                <a:gd name="T14" fmla="*/ 5 w 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">
                  <a:moveTo>
                    <a:pt x="3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4" y="2"/>
                    <a:pt x="4" y="2"/>
                  </a:cubicBezTo>
                  <a:cubicBezTo>
                    <a:pt x="5" y="0"/>
                    <a:pt x="4" y="1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2" name="Freeform 620"/>
            <p:cNvSpPr>
              <a:spLocks noChangeArrowheads="1"/>
            </p:cNvSpPr>
            <p:nvPr/>
          </p:nvSpPr>
          <p:spPr bwMode="auto">
            <a:xfrm>
              <a:off x="885825" y="225425"/>
              <a:ext cx="12700" cy="1"/>
            </a:xfrm>
            <a:custGeom>
              <a:avLst/>
              <a:gdLst>
                <a:gd name="T0" fmla="*/ 12700 w 3"/>
                <a:gd name="T1" fmla="*/ 0 h 1"/>
                <a:gd name="T2" fmla="*/ 1270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0" y="0"/>
                    <a:pt x="2" y="0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3" name="Freeform 621"/>
            <p:cNvSpPr>
              <a:spLocks noChangeArrowheads="1"/>
            </p:cNvSpPr>
            <p:nvPr/>
          </p:nvSpPr>
          <p:spPr bwMode="auto">
            <a:xfrm>
              <a:off x="890588" y="233362"/>
              <a:ext cx="11113" cy="7938"/>
            </a:xfrm>
            <a:custGeom>
              <a:avLst/>
              <a:gdLst>
                <a:gd name="T0" fmla="*/ 11113 w 3"/>
                <a:gd name="T1" fmla="*/ 3969 h 2"/>
                <a:gd name="T2" fmla="*/ 11113 w 3"/>
                <a:gd name="T3" fmla="*/ 3969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1"/>
                  </a:moveTo>
                  <a:cubicBezTo>
                    <a:pt x="2" y="0"/>
                    <a:pt x="0" y="2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4" name="Freeform 622"/>
            <p:cNvSpPr>
              <a:spLocks noChangeArrowheads="1"/>
            </p:cNvSpPr>
            <p:nvPr/>
          </p:nvSpPr>
          <p:spPr bwMode="auto">
            <a:xfrm>
              <a:off x="893763" y="222250"/>
              <a:ext cx="4763" cy="1"/>
            </a:xfrm>
            <a:custGeom>
              <a:avLst/>
              <a:gdLst>
                <a:gd name="T0" fmla="*/ 4763 w 1"/>
                <a:gd name="T1" fmla="*/ 0 h 1"/>
                <a:gd name="T2" fmla="*/ 4763 w 1"/>
                <a:gd name="T3" fmla="*/ 0 h 1"/>
                <a:gd name="T4" fmla="*/ 4763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5" name="Freeform 623"/>
            <p:cNvSpPr>
              <a:spLocks noChangeArrowheads="1"/>
            </p:cNvSpPr>
            <p:nvPr/>
          </p:nvSpPr>
          <p:spPr bwMode="auto">
            <a:xfrm>
              <a:off x="901700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6" name="Freeform 624"/>
            <p:cNvSpPr>
              <a:spLocks noChangeArrowheads="1"/>
            </p:cNvSpPr>
            <p:nvPr/>
          </p:nvSpPr>
          <p:spPr bwMode="auto">
            <a:xfrm>
              <a:off x="1033463" y="214312"/>
              <a:ext cx="7938" cy="4763"/>
            </a:xfrm>
            <a:custGeom>
              <a:avLst/>
              <a:gdLst>
                <a:gd name="T0" fmla="*/ 0 w 2"/>
                <a:gd name="T1" fmla="*/ 4763 h 1"/>
                <a:gd name="T2" fmla="*/ 0 w 2"/>
                <a:gd name="T3" fmla="*/ 4763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2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7" name="Freeform 625"/>
            <p:cNvSpPr>
              <a:spLocks noChangeArrowheads="1"/>
            </p:cNvSpPr>
            <p:nvPr/>
          </p:nvSpPr>
          <p:spPr bwMode="auto">
            <a:xfrm>
              <a:off x="1055688" y="238125"/>
              <a:ext cx="11113" cy="1"/>
            </a:xfrm>
            <a:custGeom>
              <a:avLst/>
              <a:gdLst>
                <a:gd name="T0" fmla="*/ 11113 w 3"/>
                <a:gd name="T1" fmla="*/ 0 h 1"/>
                <a:gd name="T2" fmla="*/ 11113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3" y="0"/>
                    <a:pt x="0" y="0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8" name="Freeform 626"/>
            <p:cNvSpPr>
              <a:spLocks noChangeArrowheads="1"/>
            </p:cNvSpPr>
            <p:nvPr/>
          </p:nvSpPr>
          <p:spPr bwMode="auto">
            <a:xfrm>
              <a:off x="1077913" y="219075"/>
              <a:ext cx="53975" cy="14288"/>
            </a:xfrm>
            <a:custGeom>
              <a:avLst/>
              <a:gdLst>
                <a:gd name="T0" fmla="*/ 53975 w 14"/>
                <a:gd name="T1" fmla="*/ 7144 h 4"/>
                <a:gd name="T2" fmla="*/ 0 w 14"/>
                <a:gd name="T3" fmla="*/ 7144 h 4"/>
                <a:gd name="T4" fmla="*/ 53975 w 14"/>
                <a:gd name="T5" fmla="*/ 7144 h 4"/>
                <a:gd name="T6" fmla="*/ 0 60000 65536"/>
                <a:gd name="T7" fmla="*/ 0 60000 65536"/>
                <a:gd name="T8" fmla="*/ 0 60000 65536"/>
                <a:gd name="T9" fmla="*/ 0 w 14"/>
                <a:gd name="T10" fmla="*/ 0 h 4"/>
                <a:gd name="T11" fmla="*/ 14 w 1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4">
                  <a:moveTo>
                    <a:pt x="14" y="2"/>
                  </a:moveTo>
                  <a:cubicBezTo>
                    <a:pt x="10" y="1"/>
                    <a:pt x="5" y="0"/>
                    <a:pt x="0" y="2"/>
                  </a:cubicBezTo>
                  <a:cubicBezTo>
                    <a:pt x="3" y="2"/>
                    <a:pt x="11" y="4"/>
                    <a:pt x="14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9" name="Freeform 627"/>
            <p:cNvSpPr>
              <a:spLocks noChangeArrowheads="1"/>
            </p:cNvSpPr>
            <p:nvPr/>
          </p:nvSpPr>
          <p:spPr bwMode="auto">
            <a:xfrm>
              <a:off x="1085850" y="233362"/>
              <a:ext cx="4763" cy="1"/>
            </a:xfrm>
            <a:custGeom>
              <a:avLst/>
              <a:gdLst>
                <a:gd name="T0" fmla="*/ 4763 w 1"/>
                <a:gd name="T1" fmla="*/ 0 h 1"/>
                <a:gd name="T2" fmla="*/ 4763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0" name="Freeform 628"/>
            <p:cNvSpPr>
              <a:spLocks noChangeArrowheads="1"/>
            </p:cNvSpPr>
            <p:nvPr/>
          </p:nvSpPr>
          <p:spPr bwMode="auto">
            <a:xfrm>
              <a:off x="1157288" y="214312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1" name="Freeform 629"/>
            <p:cNvSpPr>
              <a:spLocks noChangeArrowheads="1"/>
            </p:cNvSpPr>
            <p:nvPr/>
          </p:nvSpPr>
          <p:spPr bwMode="auto">
            <a:xfrm>
              <a:off x="1500188" y="287337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2" name="Freeform 631"/>
            <p:cNvSpPr>
              <a:spLocks noChangeArrowheads="1"/>
            </p:cNvSpPr>
            <p:nvPr/>
          </p:nvSpPr>
          <p:spPr bwMode="auto">
            <a:xfrm>
              <a:off x="1601788" y="225425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cubicBezTo>
                    <a:pt x="0" y="2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3" name="Freeform 634"/>
            <p:cNvSpPr>
              <a:spLocks noChangeArrowheads="1"/>
            </p:cNvSpPr>
            <p:nvPr/>
          </p:nvSpPr>
          <p:spPr bwMode="auto">
            <a:xfrm>
              <a:off x="1625600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4" name="Freeform 638"/>
            <p:cNvSpPr>
              <a:spLocks noChangeArrowheads="1"/>
            </p:cNvSpPr>
            <p:nvPr/>
          </p:nvSpPr>
          <p:spPr bwMode="auto">
            <a:xfrm>
              <a:off x="1644650" y="238125"/>
              <a:ext cx="44450" cy="44450"/>
            </a:xfrm>
            <a:custGeom>
              <a:avLst/>
              <a:gdLst>
                <a:gd name="T0" fmla="*/ 0 w 12"/>
                <a:gd name="T1" fmla="*/ 11113 h 12"/>
                <a:gd name="T2" fmla="*/ 29633 w 12"/>
                <a:gd name="T3" fmla="*/ 44450 h 12"/>
                <a:gd name="T4" fmla="*/ 0 w 12"/>
                <a:gd name="T5" fmla="*/ 11113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3"/>
                  </a:moveTo>
                  <a:cubicBezTo>
                    <a:pt x="8" y="5"/>
                    <a:pt x="11" y="5"/>
                    <a:pt x="8" y="12"/>
                  </a:cubicBezTo>
                  <a:cubicBezTo>
                    <a:pt x="10" y="8"/>
                    <a:pt x="12" y="0"/>
                    <a:pt x="0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5" name="Freeform 644"/>
            <p:cNvSpPr>
              <a:spLocks noChangeArrowheads="1"/>
            </p:cNvSpPr>
            <p:nvPr/>
          </p:nvSpPr>
          <p:spPr bwMode="auto">
            <a:xfrm>
              <a:off x="1658938" y="241300"/>
              <a:ext cx="7938" cy="3175"/>
            </a:xfrm>
            <a:custGeom>
              <a:avLst/>
              <a:gdLst>
                <a:gd name="T0" fmla="*/ 3969 w 2"/>
                <a:gd name="T1" fmla="*/ 3175 h 1"/>
                <a:gd name="T2" fmla="*/ 3969 w 2"/>
                <a:gd name="T3" fmla="*/ 3175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1"/>
                  </a:moveTo>
                  <a:cubicBezTo>
                    <a:pt x="2" y="1"/>
                    <a:pt x="0" y="0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6" name="Freeform 646"/>
            <p:cNvSpPr>
              <a:spLocks noChangeArrowheads="1"/>
            </p:cNvSpPr>
            <p:nvPr/>
          </p:nvSpPr>
          <p:spPr bwMode="auto">
            <a:xfrm>
              <a:off x="1662113" y="238125"/>
              <a:ext cx="19050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0"/>
                  </a:moveTo>
                  <a:cubicBezTo>
                    <a:pt x="5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7" name="Freeform 647"/>
            <p:cNvSpPr>
              <a:spLocks noChangeArrowheads="1"/>
            </p:cNvSpPr>
            <p:nvPr/>
          </p:nvSpPr>
          <p:spPr bwMode="auto">
            <a:xfrm>
              <a:off x="1662113" y="142875"/>
              <a:ext cx="4763" cy="7938"/>
            </a:xfrm>
            <a:custGeom>
              <a:avLst/>
              <a:gdLst>
                <a:gd name="T0" fmla="*/ 0 w 1"/>
                <a:gd name="T1" fmla="*/ 7938 h 2"/>
                <a:gd name="T2" fmla="*/ 4763 w 1"/>
                <a:gd name="T3" fmla="*/ 0 h 2"/>
                <a:gd name="T4" fmla="*/ 0 w 1"/>
                <a:gd name="T5" fmla="*/ 7938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8" name="Freeform 649"/>
            <p:cNvSpPr>
              <a:spLocks noChangeArrowheads="1"/>
            </p:cNvSpPr>
            <p:nvPr/>
          </p:nvSpPr>
          <p:spPr bwMode="auto">
            <a:xfrm>
              <a:off x="1662113" y="147637"/>
              <a:ext cx="4763" cy="3175"/>
            </a:xfrm>
            <a:custGeom>
              <a:avLst/>
              <a:gdLst>
                <a:gd name="T0" fmla="*/ 4763 w 1"/>
                <a:gd name="T1" fmla="*/ 3175 h 1"/>
                <a:gd name="T2" fmla="*/ 4763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9" name="Freeform 650"/>
            <p:cNvSpPr>
              <a:spLocks noChangeArrowheads="1"/>
            </p:cNvSpPr>
            <p:nvPr/>
          </p:nvSpPr>
          <p:spPr bwMode="auto">
            <a:xfrm>
              <a:off x="1666875" y="165100"/>
              <a:ext cx="3175" cy="7938"/>
            </a:xfrm>
            <a:custGeom>
              <a:avLst/>
              <a:gdLst>
                <a:gd name="T0" fmla="*/ 3175 w 1"/>
                <a:gd name="T1" fmla="*/ 7938 h 2"/>
                <a:gd name="T2" fmla="*/ 3175 w 1"/>
                <a:gd name="T3" fmla="*/ 7938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0" y="0"/>
                    <a:pt x="0" y="1"/>
                    <a:pt x="1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0" name="Freeform 651"/>
            <p:cNvSpPr>
              <a:spLocks noChangeArrowheads="1"/>
            </p:cNvSpPr>
            <p:nvPr/>
          </p:nvSpPr>
          <p:spPr bwMode="auto">
            <a:xfrm>
              <a:off x="1666875" y="158750"/>
              <a:ext cx="7938" cy="3175"/>
            </a:xfrm>
            <a:custGeom>
              <a:avLst/>
              <a:gdLst>
                <a:gd name="T0" fmla="*/ 0 w 2"/>
                <a:gd name="T1" fmla="*/ 3175 h 1"/>
                <a:gd name="T2" fmla="*/ 0 w 2"/>
                <a:gd name="T3" fmla="*/ 3175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1" name="Freeform 652"/>
            <p:cNvSpPr>
              <a:spLocks noChangeArrowheads="1"/>
            </p:cNvSpPr>
            <p:nvPr/>
          </p:nvSpPr>
          <p:spPr bwMode="auto">
            <a:xfrm>
              <a:off x="1666875" y="169862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3175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2" name="Freeform 653"/>
            <p:cNvSpPr>
              <a:spLocks noChangeArrowheads="1"/>
            </p:cNvSpPr>
            <p:nvPr/>
          </p:nvSpPr>
          <p:spPr bwMode="auto">
            <a:xfrm>
              <a:off x="1666875" y="173037"/>
              <a:ext cx="3175" cy="4763"/>
            </a:xfrm>
            <a:custGeom>
              <a:avLst/>
              <a:gdLst>
                <a:gd name="T0" fmla="*/ 3175 w 1"/>
                <a:gd name="T1" fmla="*/ 4763 h 1"/>
                <a:gd name="T2" fmla="*/ 3175 w 1"/>
                <a:gd name="T3" fmla="*/ 4763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3" name="Freeform 665"/>
            <p:cNvSpPr>
              <a:spLocks noChangeArrowheads="1"/>
            </p:cNvSpPr>
            <p:nvPr/>
          </p:nvSpPr>
          <p:spPr bwMode="auto">
            <a:xfrm>
              <a:off x="1695450" y="273048"/>
              <a:ext cx="1" cy="3175"/>
            </a:xfrm>
            <a:custGeom>
              <a:avLst/>
              <a:gdLst>
                <a:gd name="T0" fmla="*/ 0 w 1"/>
                <a:gd name="T1" fmla="*/ 3175 h 1"/>
                <a:gd name="T2" fmla="*/ 0 w 1"/>
                <a:gd name="T3" fmla="*/ 0 h 1"/>
                <a:gd name="T4" fmla="*/ 0 w 1"/>
                <a:gd name="T5" fmla="*/ 3175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94" name="文本框 393"/>
          <p:cNvSpPr txBox="1"/>
          <p:nvPr/>
        </p:nvSpPr>
        <p:spPr>
          <a:xfrm>
            <a:off x="290946" y="1487715"/>
            <a:ext cx="6048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243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6" name="图片 3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2132" flipH="1">
            <a:off x="-337829" y="-87802"/>
            <a:ext cx="1390293" cy="1906326"/>
          </a:xfrm>
          <a:prstGeom prst="rect">
            <a:avLst/>
          </a:prstGeom>
        </p:spPr>
      </p:pic>
      <p:sp>
        <p:nvSpPr>
          <p:cNvPr id="398" name="TextBox 4">
            <a:extLst>
              <a:ext uri="{FF2B5EF4-FFF2-40B4-BE49-F238E27FC236}">
                <a16:creationId xmlns:a16="http://schemas.microsoft.com/office/drawing/2014/main" xmlns="" id="{AE2B1CEB-8387-4CAD-BCF7-7D34BB7FBEF2}"/>
              </a:ext>
            </a:extLst>
          </p:cNvPr>
          <p:cNvSpPr txBox="1"/>
          <p:nvPr/>
        </p:nvSpPr>
        <p:spPr>
          <a:xfrm>
            <a:off x="3793846" y="12158"/>
            <a:ext cx="44759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3600" b="1" dirty="0">
                <a:latin typeface="+mj-lt"/>
                <a:sym typeface=""/>
              </a:rPr>
              <a:t>II. Sự nghiệp sáng </a:t>
            </a:r>
            <a:r>
              <a:rPr lang="vi-VN" altLang="zh-CN" sz="3600" b="1" dirty="0" smtClean="0">
                <a:latin typeface="+mj-lt"/>
                <a:sym typeface=""/>
              </a:rPr>
              <a:t>tác</a:t>
            </a:r>
          </a:p>
          <a:p>
            <a:pPr algn="ctr"/>
            <a:r>
              <a:rPr lang="vi-VN" altLang="zh-CN" sz="2800" b="1" dirty="0" smtClean="0">
                <a:latin typeface="+mj-lt"/>
                <a:sym typeface=""/>
              </a:rPr>
              <a:t>1. Các sáng tác chính </a:t>
            </a:r>
            <a:endParaRPr lang="en-US" altLang="zh-CN" sz="2800" b="1" dirty="0">
              <a:latin typeface="+mj-lt"/>
              <a:sym typeface=""/>
            </a:endParaRPr>
          </a:p>
        </p:txBody>
      </p:sp>
      <p:sp>
        <p:nvSpPr>
          <p:cNvPr id="399" name="文本框 393"/>
          <p:cNvSpPr txBox="1"/>
          <p:nvPr/>
        </p:nvSpPr>
        <p:spPr>
          <a:xfrm>
            <a:off x="492158" y="3033539"/>
            <a:ext cx="406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Nam Trung tạp ngâm</a:t>
            </a:r>
            <a:endParaRPr lang="zh-CN" altLang="en-US" sz="2800" b="1" i="1" dirty="0">
              <a:solidFill>
                <a:prstClr val="black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0" name="文本框 393"/>
          <p:cNvSpPr txBox="1"/>
          <p:nvPr/>
        </p:nvSpPr>
        <p:spPr>
          <a:xfrm>
            <a:off x="646040" y="2333028"/>
            <a:ext cx="376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Thanh Hiên Thi Tập</a:t>
            </a:r>
            <a:endParaRPr lang="zh-CN" altLang="en-US" sz="2800" b="1" i="1" dirty="0">
              <a:solidFill>
                <a:prstClr val="black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1" name="文本框 393"/>
          <p:cNvSpPr txBox="1"/>
          <p:nvPr/>
        </p:nvSpPr>
        <p:spPr>
          <a:xfrm>
            <a:off x="458396" y="3723797"/>
            <a:ext cx="364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Bắc Hành tạp lục</a:t>
            </a:r>
            <a:endParaRPr lang="zh-CN" altLang="en-US" sz="2800" b="1" i="1" dirty="0">
              <a:solidFill>
                <a:prstClr val="black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5" name="竖卷形 1"/>
          <p:cNvSpPr>
            <a:spLocks noChangeArrowheads="1"/>
          </p:cNvSpPr>
          <p:nvPr/>
        </p:nvSpPr>
        <p:spPr bwMode="auto">
          <a:xfrm>
            <a:off x="6055653" y="1495531"/>
            <a:ext cx="6442157" cy="3450752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A5A5A5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7" name="文本框 393"/>
          <p:cNvSpPr txBox="1"/>
          <p:nvPr/>
        </p:nvSpPr>
        <p:spPr>
          <a:xfrm>
            <a:off x="7117150" y="1420512"/>
            <a:ext cx="530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7681" y="2265405"/>
            <a:ext cx="6096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800" b="1" i="1" dirty="0" smtClean="0">
                <a:ln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- “</a:t>
            </a:r>
            <a:r>
              <a:rPr lang="vi-VN" altLang="zh-CN" sz="2800" b="1" i="1" dirty="0">
                <a:ln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Văn chiêu hồn”</a:t>
            </a:r>
          </a:p>
          <a:p>
            <a:pPr>
              <a:lnSpc>
                <a:spcPct val="150000"/>
              </a:lnSpc>
            </a:pPr>
            <a:r>
              <a:rPr lang="vi-VN" altLang="zh-CN" sz="2800" b="1" i="1" dirty="0">
                <a:ln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(Văn tế thập đại chúng sinh</a:t>
            </a:r>
            <a:r>
              <a:rPr lang="vi-VN" altLang="zh-CN" sz="2800" b="1" i="1" dirty="0" smtClean="0">
                <a:ln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vi-VN" altLang="zh-CN" sz="2800" b="1" i="1" dirty="0" smtClean="0">
                <a:ln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- Truyện Kiều</a:t>
            </a:r>
            <a:endParaRPr lang="zh-CN" altLang="en-US" sz="2800" b="1" i="1" dirty="0">
              <a:ln/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54234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4" grpId="0"/>
      <p:bldP spid="398" grpId="0"/>
      <p:bldP spid="399" grpId="0"/>
      <p:bldP spid="400" grpId="0"/>
      <p:bldP spid="401" grpId="0"/>
      <p:bldP spid="395" grpId="0" animBg="1"/>
      <p:bldP spid="3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652955" y="4984409"/>
            <a:ext cx="729708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FF9409"/>
                </a:solidFill>
              </a:rPr>
              <a:t>更多精品</a:t>
            </a:r>
            <a:r>
              <a:rPr lang="en-US" altLang="zh-CN" b="1" dirty="0">
                <a:solidFill>
                  <a:srgbClr val="FF9409"/>
                </a:solidFill>
              </a:rPr>
              <a:t>PPT</a:t>
            </a:r>
            <a:r>
              <a:rPr lang="zh-CN" altLang="en-US" b="1" dirty="0">
                <a:solidFill>
                  <a:srgbClr val="FF9409"/>
                </a:solidFill>
              </a:rPr>
              <a:t>模板：</a:t>
            </a:r>
            <a:r>
              <a:rPr lang="en-US" altLang="zh-CN" b="1" dirty="0">
                <a:solidFill>
                  <a:schemeClr val="bg1"/>
                </a:solidFill>
                <a:hlinkClick r:id="rId4"/>
              </a:rPr>
              <a:t>http://ibaotu.com/ppt/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313097" y="4984409"/>
            <a:ext cx="1364139" cy="369332"/>
            <a:chOff x="8158550" y="5010841"/>
            <a:chExt cx="1364139" cy="369332"/>
          </a:xfrm>
          <a:effectLst/>
        </p:grpSpPr>
        <p:sp>
          <p:nvSpPr>
            <p:cNvPr id="5" name="矩形: 圆角 4"/>
            <p:cNvSpPr/>
            <p:nvPr/>
          </p:nvSpPr>
          <p:spPr>
            <a:xfrm>
              <a:off x="8158550" y="5010841"/>
              <a:ext cx="1336431" cy="3429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278621" y="5010841"/>
              <a:ext cx="1244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4"/>
                </a:rPr>
                <a:t>点击进入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340" b="32"/>
          <a:stretch>
            <a:fillRect/>
          </a:stretch>
        </p:blipFill>
        <p:spPr>
          <a:xfrm rot="16200000">
            <a:off x="2665071" y="-2613189"/>
            <a:ext cx="6858001" cy="121881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9775" y="5056626"/>
            <a:ext cx="1905712" cy="849323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7872" y="0"/>
            <a:ext cx="3421063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2132" flipH="1">
            <a:off x="-337829" y="-87802"/>
            <a:ext cx="1390293" cy="1906326"/>
          </a:xfrm>
          <a:prstGeom prst="rect">
            <a:avLst/>
          </a:prstGeom>
        </p:spPr>
      </p:pic>
      <p:sp>
        <p:nvSpPr>
          <p:cNvPr id="20" name="文本框 12"/>
          <p:cNvSpPr txBox="1">
            <a:spLocks noChangeArrowheads="1"/>
          </p:cNvSpPr>
          <p:nvPr/>
        </p:nvSpPr>
        <p:spPr bwMode="auto">
          <a:xfrm>
            <a:off x="1263194" y="296595"/>
            <a:ext cx="9847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vài đặc điểm về nội dung và nghệ thuật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của thơ văn Nguyễn Du.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xmlns="" id="{AE2B1CEB-8387-4CAD-BCF7-7D34BB7FBEF2}"/>
              </a:ext>
            </a:extLst>
          </p:cNvPr>
          <p:cNvSpPr txBox="1"/>
          <p:nvPr/>
        </p:nvSpPr>
        <p:spPr>
          <a:xfrm>
            <a:off x="4388558" y="-84827"/>
            <a:ext cx="32864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2600" b="1">
                <a:latin typeface="+mj-lt"/>
                <a:sym typeface=""/>
              </a:rPr>
              <a:t>II. Sự nghiệp sáng </a:t>
            </a:r>
            <a:r>
              <a:rPr lang="vi-VN" altLang="zh-CN" sz="2600" b="1" smtClean="0">
                <a:latin typeface="+mj-lt"/>
                <a:sym typeface=""/>
              </a:rPr>
              <a:t>tác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479961262"/>
              </p:ext>
            </p:extLst>
          </p:nvPr>
        </p:nvGraphicFramePr>
        <p:xfrm>
          <a:off x="-867282" y="1404407"/>
          <a:ext cx="133462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Rectangle 1"/>
          <p:cNvSpPr/>
          <p:nvPr/>
        </p:nvSpPr>
        <p:spPr>
          <a:xfrm>
            <a:off x="1750038" y="69926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Đặc sắc về nội dung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67190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9794FF6-A4B8-489A-90F1-F62144AB9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19794FF6-A4B8-489A-90F1-F62144AB9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3F04E89-1699-46C0-A7FF-6E4B7ED08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dgm id="{63F04E89-1699-46C0-A7FF-6E4B7ED08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876B16E-44AC-4FF1-90EE-269DE53FE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graphicEl>
                                              <a:dgm id="{B876B16E-44AC-4FF1-90EE-269DE53FE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BD92EA4-3BAB-4DD2-8DC2-A8FF0D91D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graphicEl>
                                              <a:dgm id="{4BD92EA4-3BAB-4DD2-8DC2-A8FF0D91D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2A2A113-5907-4C46-81F1-3E3DBBF8B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graphicEl>
                                              <a:dgm id="{A2A2A113-5907-4C46-81F1-3E3DBBF8B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A8DA8DE-1BB4-4B49-8782-734CC676E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>
                                            <p:graphicEl>
                                              <a:dgm id="{7A8DA8DE-1BB4-4B49-8782-734CC676E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54844C-0E0B-4301-B562-512AA6388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graphicEl>
                                              <a:dgm id="{C254844C-0E0B-4301-B562-512AA6388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F7E3F7A-4EC0-49B2-9353-D13B45CEA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>
                                            <p:graphicEl>
                                              <a:dgm id="{FF7E3F7A-4EC0-49B2-9353-D13B45CEA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7F5C31B-1939-4B08-90F1-831AE602D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>
                                            <p:graphicEl>
                                              <a:dgm id="{C7F5C31B-1939-4B08-90F1-831AE602D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14" grpId="0">
        <p:bldSub>
          <a:bldDgm bld="one"/>
        </p:bldSub>
      </p:bldGraphic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52955" y="1169378"/>
            <a:ext cx="902428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感谢您下载包图网平台上提供的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1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在包图网出售的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的保护，作品的所有权、版权和著作权归包图网所有，您下载的是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不得将包图网的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52955" y="4984409"/>
            <a:ext cx="729708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FF9409"/>
                </a:solidFill>
              </a:rPr>
              <a:t>更多精品</a:t>
            </a:r>
            <a:r>
              <a:rPr lang="en-US" altLang="zh-CN" b="1" dirty="0">
                <a:solidFill>
                  <a:srgbClr val="FF9409"/>
                </a:solidFill>
              </a:rPr>
              <a:t>PPT</a:t>
            </a:r>
            <a:r>
              <a:rPr lang="zh-CN" altLang="en-US" b="1" dirty="0">
                <a:solidFill>
                  <a:srgbClr val="FF9409"/>
                </a:solidFill>
              </a:rPr>
              <a:t>模板：</a:t>
            </a:r>
            <a:r>
              <a:rPr lang="en-US" altLang="zh-CN" b="1" dirty="0">
                <a:solidFill>
                  <a:schemeClr val="bg1"/>
                </a:solidFill>
                <a:hlinkClick r:id="rId4"/>
              </a:rPr>
              <a:t>http://ibaotu.com/ppt/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313097" y="4984409"/>
            <a:ext cx="1364139" cy="369332"/>
            <a:chOff x="8158550" y="5010841"/>
            <a:chExt cx="1364139" cy="369332"/>
          </a:xfrm>
          <a:effectLst/>
        </p:grpSpPr>
        <p:sp>
          <p:nvSpPr>
            <p:cNvPr id="5" name="矩形: 圆角 4"/>
            <p:cNvSpPr/>
            <p:nvPr/>
          </p:nvSpPr>
          <p:spPr>
            <a:xfrm>
              <a:off x="8158550" y="5010841"/>
              <a:ext cx="1336431" cy="3429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278621" y="5010841"/>
              <a:ext cx="1244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4"/>
                </a:rPr>
                <a:t>点击进入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340" b="32"/>
          <a:stretch>
            <a:fillRect/>
          </a:stretch>
        </p:blipFill>
        <p:spPr>
          <a:xfrm rot="16200000">
            <a:off x="2565043" y="-2665072"/>
            <a:ext cx="6858001" cy="121881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9775" y="5056626"/>
            <a:ext cx="1905712" cy="849323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7872" y="0"/>
            <a:ext cx="3421063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2132" flipH="1">
            <a:off x="-337829" y="-87802"/>
            <a:ext cx="1390293" cy="1906326"/>
          </a:xfrm>
          <a:prstGeom prst="rect">
            <a:avLst/>
          </a:prstGeom>
        </p:spPr>
      </p:pic>
      <p:sp>
        <p:nvSpPr>
          <p:cNvPr id="20" name="文本框 12"/>
          <p:cNvSpPr txBox="1">
            <a:spLocks noChangeArrowheads="1"/>
          </p:cNvSpPr>
          <p:nvPr/>
        </p:nvSpPr>
        <p:spPr bwMode="auto">
          <a:xfrm>
            <a:off x="357317" y="542556"/>
            <a:ext cx="9847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vi-VN" altLang="zh-C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Đặc điểm về nghệ thuật</a:t>
            </a:r>
            <a:endParaRPr lang="zh-CN" altLang="en-US" sz="2400" b="1" i="1" dirty="0">
              <a:solidFill>
                <a:prstClr val="black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xmlns="" id="{AE2B1CEB-8387-4CAD-BCF7-7D34BB7FBEF2}"/>
              </a:ext>
            </a:extLst>
          </p:cNvPr>
          <p:cNvSpPr txBox="1"/>
          <p:nvPr/>
        </p:nvSpPr>
        <p:spPr>
          <a:xfrm>
            <a:off x="3539634" y="-45640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2800" b="1" dirty="0">
                <a:latin typeface="+mj-lt"/>
                <a:sym typeface=""/>
              </a:rPr>
              <a:t>II. Sự nghiệp sáng </a:t>
            </a:r>
            <a:r>
              <a:rPr lang="vi-VN" altLang="zh-CN" sz="2800" b="1" dirty="0" smtClean="0">
                <a:latin typeface="+mj-lt"/>
                <a:sym typeface=""/>
              </a:rPr>
              <a:t>tác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838851095"/>
              </p:ext>
            </p:extLst>
          </p:nvPr>
        </p:nvGraphicFramePr>
        <p:xfrm>
          <a:off x="0" y="602708"/>
          <a:ext cx="12138435" cy="6255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47089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ED05F4-DDBE-4894-8477-F135AE0D5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FED05F4-DDBE-4894-8477-F135AE0D5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FA9CEA-20C6-4BC4-ADDD-EAAFE285E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43FA9CEA-20C6-4BC4-ADDD-EAAFE285E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1C4E02-7620-464C-A620-A6EEE39F5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6B1C4E02-7620-464C-A620-A6EEE39F5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5F3765-1270-4554-A6B1-67C6C32E0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E75F3765-1270-4554-A6B1-67C6C32E0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6E2896-BA8B-4C93-926C-138BF2F3C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726E2896-BA8B-4C93-926C-138BF2F3C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CCB09B-9F6F-453E-A98C-EB2E84A32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0ACCB09B-9F6F-453E-A98C-EB2E84A32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9EFEE5-9DEF-44BF-86ED-6FA15129D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599EFEE5-9DEF-44BF-86ED-6FA15129D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D86F11-A155-4E02-A5EC-A9EC8DE82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BAD86F11-A155-4E02-A5EC-A9EC8DE82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870F0A-B1A2-4331-B28D-E29EB704C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09870F0A-B1A2-4331-B28D-E29EB704C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85590D-F6C7-4AD9-887B-E8AFC4BC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C985590D-F6C7-4AD9-887B-E8AFC4BC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DBF745-4F5C-4C3F-8BFB-89B59DD47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CFDBF745-4F5C-4C3F-8BFB-89B59DD47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ED1D61-5B0D-418E-B85D-B04FC058A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24ED1D61-5B0D-418E-B85D-B04FC058A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4C2D6-C4F9-414C-B593-DB8E114B1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CE54C2D6-C4F9-414C-B593-DB8E114B1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CC3EF3-0C5A-4957-ABE6-AE3535DB4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2ACC3EF3-0C5A-4957-ABE6-AE3535DB4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6BD553-12D3-4D26-8C04-998F741D9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916BD553-12D3-4D26-8C04-998F741D9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506444-30E4-4C54-AD14-B1FA11125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44506444-30E4-4C54-AD14-B1FA11125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F65912-27D0-4C50-872B-2CCE25512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15F65912-27D0-4C50-872B-2CCE25512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0E59BA-0AFA-4A47-B835-D14E4C6CC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graphicEl>
                                              <a:dgm id="{340E59BA-0AFA-4A47-B835-D14E4C6CC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E98232-2285-4EF4-9F50-177E208B1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09E98232-2285-4EF4-9F50-177E208B1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FE0BA5-8FDB-4634-A6A4-E7D3FB7D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1EFE0BA5-8FDB-4634-A6A4-E7D3FB7DF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5D54F2-33CB-4402-8D26-3E5647B67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9C5D54F2-33CB-4402-8D26-3E5647B67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BEF3B0-1884-4B4E-A050-AD5921687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E5BEF3B0-1884-4B4E-A050-AD5921687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425DAB-F44D-4117-8F55-4AEF4EE63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dgm id="{31425DAB-F44D-4117-8F55-4AEF4EE63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3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0570" y="0"/>
            <a:ext cx="10459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KIẾN THỨC CẦN BIẾT: </a:t>
            </a:r>
            <a:r>
              <a:rPr lang="vi-VN" altLang="zh-CN" sz="3600" b="1" i="1" dirty="0" smtClean="0">
                <a:solidFill>
                  <a:schemeClr val="accent1"/>
                </a:solidFill>
                <a:latin typeface="+mj-lt"/>
                <a:ea typeface="Microsoft YaHei UI" panose="020B0503020204020204" pitchFamily="34" charset="-122"/>
                <a:cs typeface="Times New Roman" panose="02020603050405020304" pitchFamily="18" charset="0"/>
              </a:rPr>
              <a:t>Đặc điểm </a:t>
            </a:r>
            <a:r>
              <a:rPr lang="en-US" altLang="zh-CN" sz="3600" b="1" i="1" dirty="0" err="1" smtClean="0">
                <a:solidFill>
                  <a:schemeClr val="accent1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Truyện</a:t>
            </a:r>
            <a:r>
              <a:rPr lang="en-US" altLang="zh-CN" sz="3600" b="1" i="1" dirty="0" smtClean="0">
                <a:solidFill>
                  <a:schemeClr val="accent1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chemeClr val="accent1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Th</a:t>
            </a:r>
            <a:r>
              <a:rPr lang="vi-VN" altLang="zh-CN" sz="3600" b="1" i="1" dirty="0" smtClean="0">
                <a:solidFill>
                  <a:schemeClr val="accent1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ơ</a:t>
            </a:r>
            <a:r>
              <a:rPr lang="en-US" altLang="zh-CN" sz="3600" b="1" i="1" dirty="0" smtClean="0">
                <a:solidFill>
                  <a:schemeClr val="accent1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chemeClr val="accent1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Nôm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traight Connector 3"/>
          <p:cNvSpPr/>
          <p:nvPr/>
        </p:nvSpPr>
        <p:spPr>
          <a:xfrm>
            <a:off x="944403" y="866390"/>
            <a:ext cx="126169" cy="3921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92132"/>
                </a:lnTo>
                <a:lnTo>
                  <a:pt x="126169" y="392132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/>
          <p:cNvGrpSpPr/>
          <p:nvPr/>
        </p:nvGrpSpPr>
        <p:grpSpPr>
          <a:xfrm>
            <a:off x="1094509" y="768414"/>
            <a:ext cx="10681854" cy="552710"/>
            <a:chOff x="4626561" y="666072"/>
            <a:chExt cx="4056904" cy="552710"/>
          </a:xfrm>
          <a:scene3d>
            <a:camera prst="orthographicFront"/>
            <a:lightRig rig="flat" dir="t"/>
          </a:scene3d>
        </p:grpSpPr>
        <p:sp>
          <p:nvSpPr>
            <p:cNvPr id="30" name="Rounded Rectangle 29"/>
            <p:cNvSpPr/>
            <p:nvPr/>
          </p:nvSpPr>
          <p:spPr>
            <a:xfrm>
              <a:off x="4627993" y="677940"/>
              <a:ext cx="4055472" cy="540842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5"/>
            <p:cNvSpPr/>
            <p:nvPr/>
          </p:nvSpPr>
          <p:spPr>
            <a:xfrm>
              <a:off x="4626561" y="666072"/>
              <a:ext cx="4054918" cy="50916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latin typeface="+mj-lt"/>
                </a:rPr>
                <a:t> 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Khái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niệm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vi-VN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dirty="0" smtClean="0">
                  <a:latin typeface="+mj-lt"/>
                  <a:cs typeface="Times New Roman" pitchFamily="18" charset="0"/>
                </a:rPr>
                <a:t>là thể loại dùng các thể thơ tiếng Việt viết bằng chữ Nôm (thường là thơ lục bát) để kể chuyện</a:t>
              </a:r>
              <a:r>
                <a:rPr lang="en-US" b="1" dirty="0" smtClean="0">
                  <a:latin typeface="+mj-lt"/>
                  <a:cs typeface="Times New Roman" pitchFamily="18" charset="0"/>
                </a:rPr>
                <a:t> </a:t>
              </a:r>
              <a:endParaRPr lang="en-US" sz="1800" kern="1200" dirty="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5" name="Straight Connector 6"/>
          <p:cNvSpPr/>
          <p:nvPr/>
        </p:nvSpPr>
        <p:spPr>
          <a:xfrm>
            <a:off x="902839" y="797117"/>
            <a:ext cx="140084" cy="105539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55395"/>
                </a:lnTo>
                <a:lnTo>
                  <a:pt x="140084" y="1055395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1066799" y="1429692"/>
            <a:ext cx="10654145" cy="540842"/>
            <a:chOff x="4641908" y="1341203"/>
            <a:chExt cx="4009462" cy="540842"/>
          </a:xfrm>
          <a:scene3d>
            <a:camera prst="orthographicFront"/>
            <a:lightRig rig="flat" dir="t"/>
          </a:scene3d>
        </p:grpSpPr>
        <p:sp>
          <p:nvSpPr>
            <p:cNvPr id="28" name="Rounded Rectangle 27"/>
            <p:cNvSpPr/>
            <p:nvPr/>
          </p:nvSpPr>
          <p:spPr>
            <a:xfrm>
              <a:off x="4641908" y="1341203"/>
              <a:ext cx="4009462" cy="540842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8"/>
            <p:cNvSpPr/>
            <p:nvPr/>
          </p:nvSpPr>
          <p:spPr>
            <a:xfrm>
              <a:off x="4657749" y="1357044"/>
              <a:ext cx="3977780" cy="50916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vi-VN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dirty="0" smtClean="0">
                  <a:latin typeface="+mj-lt"/>
                  <a:cs typeface="Times New Roman" pitchFamily="18" charset="0"/>
                </a:rPr>
                <a:t>Căn cứ vào thể thơ</a:t>
              </a:r>
              <a:r>
                <a:rPr lang="en-US" dirty="0" smtClean="0">
                  <a:latin typeface="+mj-lt"/>
                  <a:cs typeface="Times New Roman" pitchFamily="18" charset="0"/>
                </a:rPr>
                <a:t>:</a:t>
              </a:r>
              <a:r>
                <a:rPr lang="vi-VN" dirty="0" smtClean="0">
                  <a:latin typeface="+mj-lt"/>
                  <a:cs typeface="Times New Roman" pitchFamily="18" charset="0"/>
                </a:rPr>
                <a:t> truyện thơ Nôm Đường luật và truyện thơ Nôm lục bát </a:t>
              </a:r>
              <a:r>
                <a:rPr lang="en-US" dirty="0" smtClean="0">
                  <a:latin typeface="+mj-lt"/>
                  <a:cs typeface="Times New Roman" pitchFamily="18" charset="0"/>
                </a:rPr>
                <a:t>; </a:t>
              </a:r>
              <a:r>
                <a:rPr lang="vi-VN" dirty="0" smtClean="0">
                  <a:latin typeface="+mj-lt"/>
                  <a:cs typeface="Times New Roman" pitchFamily="18" charset="0"/>
                </a:rPr>
                <a:t>Căn cứ vào đối tượng sáng tác</a:t>
              </a:r>
              <a:r>
                <a:rPr lang="en-US" dirty="0" smtClean="0">
                  <a:latin typeface="+mj-lt"/>
                  <a:cs typeface="Times New Roman" pitchFamily="18" charset="0"/>
                </a:rPr>
                <a:t>: </a:t>
              </a:r>
              <a:r>
                <a:rPr lang="vi-VN" dirty="0" smtClean="0">
                  <a:latin typeface="+mj-lt"/>
                  <a:cs typeface="Times New Roman" pitchFamily="18" charset="0"/>
                </a:rPr>
                <a:t>truyện thơ Nôm bình dân và truyện thơ Nôm bác học</a:t>
              </a:r>
              <a:r>
                <a:rPr lang="vi-VN" dirty="0" smtClean="0">
                  <a:latin typeface="+mj-lt"/>
                </a:rPr>
                <a:t>.</a:t>
              </a:r>
              <a:endParaRPr lang="en-US" sz="1800" kern="1200" dirty="0">
                <a:latin typeface="+mj-lt"/>
              </a:endParaRPr>
            </a:p>
          </p:txBody>
        </p:sp>
      </p:grpSp>
      <p:sp>
        <p:nvSpPr>
          <p:cNvPr id="7" name="Straight Connector 9"/>
          <p:cNvSpPr/>
          <p:nvPr/>
        </p:nvSpPr>
        <p:spPr>
          <a:xfrm>
            <a:off x="930549" y="686281"/>
            <a:ext cx="168061" cy="17315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31551"/>
                </a:lnTo>
                <a:lnTo>
                  <a:pt x="168061" y="1731551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1057046" y="2105848"/>
            <a:ext cx="10622336" cy="540842"/>
            <a:chOff x="4669884" y="2017359"/>
            <a:chExt cx="4027721" cy="540842"/>
          </a:xfrm>
          <a:scene3d>
            <a:camera prst="orthographicFront"/>
            <a:lightRig rig="flat" dir="t"/>
          </a:scene3d>
        </p:grpSpPr>
        <p:sp>
          <p:nvSpPr>
            <p:cNvPr id="26" name="Rounded Rectangle 25"/>
            <p:cNvSpPr/>
            <p:nvPr/>
          </p:nvSpPr>
          <p:spPr>
            <a:xfrm>
              <a:off x="4669884" y="2017359"/>
              <a:ext cx="4027721" cy="540842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11"/>
            <p:cNvSpPr/>
            <p:nvPr/>
          </p:nvSpPr>
          <p:spPr>
            <a:xfrm>
              <a:off x="4685725" y="2033200"/>
              <a:ext cx="3996039" cy="50916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latin typeface="+mj-lt"/>
                </a:rPr>
                <a:t>C</a:t>
              </a:r>
              <a:r>
                <a:rPr lang="vi-VN" b="1" dirty="0" smtClean="0">
                  <a:latin typeface="+mj-lt"/>
                </a:rPr>
                <a:t>hủ đề</a:t>
              </a:r>
              <a:r>
                <a:rPr lang="en-US" b="1" dirty="0" smtClean="0">
                  <a:latin typeface="+mj-lt"/>
                </a:rPr>
                <a:t>:</a:t>
              </a:r>
              <a:r>
                <a:rPr lang="vi-VN" b="1" dirty="0" smtClean="0">
                  <a:latin typeface="+mj-lt"/>
                </a:rPr>
                <a:t> </a:t>
              </a:r>
              <a:r>
                <a:rPr lang="vi-VN" dirty="0" smtClean="0">
                  <a:latin typeface="+mj-lt"/>
                </a:rPr>
                <a:t>giải phóng tình yêu đôi lứa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err="1" smtClean="0">
                  <a:latin typeface="+mj-lt"/>
                </a:rPr>
                <a:t>và</a:t>
              </a:r>
              <a:r>
                <a:rPr lang="en-US" dirty="0" smtClean="0">
                  <a:latin typeface="+mj-lt"/>
                </a:rPr>
                <a:t> </a:t>
              </a:r>
              <a:r>
                <a:rPr lang="vi-VN" dirty="0" smtClean="0">
                  <a:latin typeface="+mj-lt"/>
                </a:rPr>
                <a:t>đấu tranh cho công lí xã hội</a:t>
              </a:r>
              <a:r>
                <a:rPr lang="en-US" dirty="0" smtClean="0">
                  <a:latin typeface="+mj-lt"/>
                </a:rPr>
                <a:t> </a:t>
              </a:r>
              <a:endParaRPr lang="en-US" sz="1800" kern="1200" dirty="0">
                <a:latin typeface="+mj-lt"/>
              </a:endParaRPr>
            </a:p>
          </p:txBody>
        </p:sp>
      </p:grpSp>
      <p:sp>
        <p:nvSpPr>
          <p:cNvPr id="9" name="Straight Connector 12"/>
          <p:cNvSpPr/>
          <p:nvPr/>
        </p:nvSpPr>
        <p:spPr>
          <a:xfrm>
            <a:off x="930548" y="727845"/>
            <a:ext cx="174863" cy="25041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504104"/>
                </a:lnTo>
                <a:lnTo>
                  <a:pt x="174863" y="2504104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1063848" y="2795190"/>
            <a:ext cx="10670952" cy="707265"/>
            <a:chOff x="4676686" y="2706701"/>
            <a:chExt cx="4060664" cy="707265"/>
          </a:xfrm>
          <a:scene3d>
            <a:camera prst="orthographicFront"/>
            <a:lightRig rig="flat" dir="t"/>
          </a:scene3d>
        </p:grpSpPr>
        <p:sp>
          <p:nvSpPr>
            <p:cNvPr id="24" name="Rounded Rectangle 23"/>
            <p:cNvSpPr/>
            <p:nvPr/>
          </p:nvSpPr>
          <p:spPr>
            <a:xfrm>
              <a:off x="4676686" y="2706701"/>
              <a:ext cx="4060664" cy="707265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14"/>
            <p:cNvSpPr/>
            <p:nvPr/>
          </p:nvSpPr>
          <p:spPr>
            <a:xfrm>
              <a:off x="4697401" y="2727416"/>
              <a:ext cx="4019234" cy="665835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b="1" dirty="0" smtClean="0">
                  <a:latin typeface="+mj-lt"/>
                </a:rPr>
                <a:t>Kết cấu: </a:t>
              </a:r>
              <a:r>
                <a:rPr lang="vi-VN" dirty="0" smtClean="0">
                  <a:latin typeface="+mj-lt"/>
                </a:rPr>
                <a:t>Truyện thơ Nôm thường kết cấu theo mô hình: </a:t>
              </a:r>
              <a:r>
                <a:rPr lang="vi-VN" i="1" dirty="0" smtClean="0">
                  <a:latin typeface="+mj-lt"/>
                </a:rPr>
                <a:t>Gặp gỡ (Hội ngộ)</a:t>
              </a:r>
              <a:r>
                <a:rPr lang="vi-VN" dirty="0" smtClean="0">
                  <a:latin typeface="+mj-lt"/>
                </a:rPr>
                <a:t> – </a:t>
              </a:r>
              <a:r>
                <a:rPr lang="vi-VN" i="1" dirty="0" smtClean="0">
                  <a:latin typeface="+mj-lt"/>
                </a:rPr>
                <a:t>Tai biến (Lưu lạc) – Đoàn tụ </a:t>
              </a:r>
              <a:r>
                <a:rPr lang="en-US" i="1" dirty="0" smtClean="0">
                  <a:latin typeface="+mj-lt"/>
                </a:rPr>
                <a:t>(</a:t>
              </a:r>
              <a:r>
                <a:rPr lang="vi-VN" i="1" dirty="0" smtClean="0">
                  <a:latin typeface="+mj-lt"/>
                </a:rPr>
                <a:t>Đoàn </a:t>
              </a:r>
              <a:r>
                <a:rPr lang="vi-VN" i="1" dirty="0" smtClean="0">
                  <a:latin typeface="+mj-lt"/>
                </a:rPr>
                <a:t>viên)</a:t>
              </a:r>
              <a:endParaRPr lang="en-US" sz="1800" kern="1200" dirty="0">
                <a:latin typeface="+mj-lt"/>
              </a:endParaRPr>
            </a:p>
          </p:txBody>
        </p:sp>
      </p:grpSp>
      <p:sp>
        <p:nvSpPr>
          <p:cNvPr id="11" name="Straight Connector 15"/>
          <p:cNvSpPr/>
          <p:nvPr/>
        </p:nvSpPr>
        <p:spPr>
          <a:xfrm>
            <a:off x="886692" y="845127"/>
            <a:ext cx="152400" cy="30558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367059"/>
                </a:lnTo>
                <a:lnTo>
                  <a:pt x="188622" y="3367059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1077606" y="3637461"/>
            <a:ext cx="10615629" cy="748634"/>
            <a:chOff x="4690445" y="3548972"/>
            <a:chExt cx="4053517" cy="748634"/>
          </a:xfrm>
          <a:scene3d>
            <a:camera prst="orthographicFront"/>
            <a:lightRig rig="flat" dir="t"/>
          </a:scene3d>
        </p:grpSpPr>
        <p:sp>
          <p:nvSpPr>
            <p:cNvPr id="22" name="Rounded Rectangle 21"/>
            <p:cNvSpPr/>
            <p:nvPr/>
          </p:nvSpPr>
          <p:spPr>
            <a:xfrm>
              <a:off x="4690445" y="3548972"/>
              <a:ext cx="4053517" cy="748634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17"/>
            <p:cNvSpPr/>
            <p:nvPr/>
          </p:nvSpPr>
          <p:spPr>
            <a:xfrm>
              <a:off x="4712372" y="3570899"/>
              <a:ext cx="4009663" cy="70478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b="1" dirty="0" smtClean="0">
                  <a:latin typeface="+mj-lt"/>
                </a:rPr>
                <a:t>Nhân vật </a:t>
              </a:r>
              <a:r>
                <a:rPr lang="vi-VN" dirty="0" smtClean="0">
                  <a:latin typeface="+mj-lt"/>
                </a:rPr>
                <a:t>của truyện thơ Nôm thường được chia thành hai tuyến rõ ràng: nhân vật chính diện và nhân vật phản. Ở những truyện thơ Nôm xuất sắc (chẳng hạn </a:t>
              </a:r>
              <a:r>
                <a:rPr lang="vi-VN" i="1" dirty="0" smtClean="0">
                  <a:latin typeface="+mj-lt"/>
                </a:rPr>
                <a:t>Truyện Kiều</a:t>
              </a:r>
              <a:r>
                <a:rPr lang="vi-VN" dirty="0" smtClean="0">
                  <a:latin typeface="+mj-lt"/>
                </a:rPr>
                <a:t>), lại có những nhân vật lưỡng diện (như Thúc Sinh</a:t>
              </a:r>
              <a:r>
                <a:rPr lang="en-US" dirty="0" smtClean="0">
                  <a:latin typeface="+mj-lt"/>
                </a:rPr>
                <a:t>)</a:t>
              </a:r>
              <a:endParaRPr lang="en-US" sz="1800" kern="1200" dirty="0">
                <a:latin typeface="+mj-lt"/>
              </a:endParaRPr>
            </a:p>
          </p:txBody>
        </p:sp>
      </p:grpSp>
      <p:sp>
        <p:nvSpPr>
          <p:cNvPr id="13" name="Straight Connector 18"/>
          <p:cNvSpPr/>
          <p:nvPr/>
        </p:nvSpPr>
        <p:spPr>
          <a:xfrm>
            <a:off x="916694" y="617009"/>
            <a:ext cx="184736" cy="41613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161336"/>
                </a:lnTo>
                <a:lnTo>
                  <a:pt x="184736" y="4161336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/>
          <p:cNvGrpSpPr/>
          <p:nvPr/>
        </p:nvGrpSpPr>
        <p:grpSpPr>
          <a:xfrm>
            <a:off x="1073721" y="4535633"/>
            <a:ext cx="10577951" cy="540842"/>
            <a:chOff x="4686560" y="4447144"/>
            <a:chExt cx="4077876" cy="540842"/>
          </a:xfrm>
          <a:scene3d>
            <a:camera prst="orthographicFront"/>
            <a:lightRig rig="flat" dir="t"/>
          </a:scene3d>
        </p:grpSpPr>
        <p:sp>
          <p:nvSpPr>
            <p:cNvPr id="20" name="Rounded Rectangle 19"/>
            <p:cNvSpPr/>
            <p:nvPr/>
          </p:nvSpPr>
          <p:spPr>
            <a:xfrm>
              <a:off x="4686560" y="4447144"/>
              <a:ext cx="4077876" cy="540842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20"/>
            <p:cNvSpPr/>
            <p:nvPr/>
          </p:nvSpPr>
          <p:spPr>
            <a:xfrm>
              <a:off x="4702401" y="4462985"/>
              <a:ext cx="4046194" cy="50916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b="1" dirty="0" smtClean="0">
                  <a:latin typeface="Times New Roman" pitchFamily="18" charset="0"/>
                  <a:cs typeface="Times New Roman" pitchFamily="18" charset="0"/>
                </a:rPr>
                <a:t>ân vật </a:t>
              </a:r>
              <a:r>
                <a:rPr lang="vi-VN" dirty="0" smtClean="0">
                  <a:latin typeface="Times New Roman" pitchFamily="18" charset="0"/>
                  <a:cs typeface="Times New Roman" pitchFamily="18" charset="0"/>
                </a:rPr>
                <a:t>được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miêu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dirty="0" smtClean="0"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vi-VN" dirty="0" smtClean="0">
                  <a:latin typeface="+mj-lt"/>
                </a:rPr>
                <a:t>lối ước lệ, tượng trưng</a:t>
              </a:r>
              <a:r>
                <a:rPr lang="en-US" dirty="0" smtClean="0">
                  <a:latin typeface="+mj-lt"/>
                </a:rPr>
                <a:t>, </a:t>
              </a:r>
              <a:r>
                <a:rPr lang="vi-VN" dirty="0" smtClean="0">
                  <a:latin typeface="+mj-lt"/>
                </a:rPr>
                <a:t>có những nét cá thể hoá, biểu thị tính cách, số phận</a:t>
              </a:r>
              <a:endParaRPr lang="en-US" sz="1800" kern="1200" dirty="0">
                <a:latin typeface="+mj-lt"/>
              </a:endParaRPr>
            </a:p>
          </p:txBody>
        </p:sp>
      </p:grpSp>
      <p:sp>
        <p:nvSpPr>
          <p:cNvPr id="15" name="Straight Connector 21"/>
          <p:cNvSpPr/>
          <p:nvPr/>
        </p:nvSpPr>
        <p:spPr>
          <a:xfrm>
            <a:off x="900545" y="872836"/>
            <a:ext cx="161434" cy="48166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823116"/>
                </a:lnTo>
                <a:lnTo>
                  <a:pt x="186848" y="4823116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/>
          <p:cNvGrpSpPr/>
          <p:nvPr/>
        </p:nvGrpSpPr>
        <p:grpSpPr>
          <a:xfrm>
            <a:off x="1052946" y="5197413"/>
            <a:ext cx="10584872" cy="540842"/>
            <a:chOff x="4688671" y="5108924"/>
            <a:chExt cx="4046594" cy="540842"/>
          </a:xfrm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4688671" y="5108924"/>
              <a:ext cx="4046594" cy="540842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23"/>
            <p:cNvSpPr/>
            <p:nvPr/>
          </p:nvSpPr>
          <p:spPr>
            <a:xfrm>
              <a:off x="4704512" y="5124765"/>
              <a:ext cx="4014912" cy="50916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Ngôn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ngữ</a:t>
              </a:r>
              <a:r>
                <a:rPr lang="en-US" dirty="0" smtClean="0">
                  <a:latin typeface="+mj-lt"/>
                </a:rPr>
                <a:t>: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ngôn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ngữ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ngôn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ngữ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Straight Connector 24"/>
          <p:cNvSpPr/>
          <p:nvPr/>
        </p:nvSpPr>
        <p:spPr>
          <a:xfrm>
            <a:off x="764294" y="0"/>
            <a:ext cx="205525" cy="50910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596273"/>
                </a:lnTo>
                <a:lnTo>
                  <a:pt x="173115" y="5596273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8E5767C-0532-4598-80EB-D1F2EAC2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2" y="4952932"/>
            <a:ext cx="6997563" cy="15160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kern="1200" dirty="0"/>
          </a:p>
        </p:txBody>
      </p:sp>
      <p:pic>
        <p:nvPicPr>
          <p:cNvPr id="5" name="Chỗ dành sẵn cho Nội dung 4" descr="Ảnh có chứa tòa nhà&#10;&#10;Mô tả được tạo với mức tin cậy cao">
            <a:extLst>
              <a:ext uri="{FF2B5EF4-FFF2-40B4-BE49-F238E27FC236}">
                <a16:creationId xmlns="" xmlns:a16="http://schemas.microsoft.com/office/drawing/2014/main" id="{1FEA990F-F151-493B-B392-F70DDBC96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8" r="1606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Hình ảnh 8" descr="Ảnh có chứa bầu trời, ngoài trời, tòa nhà, đồng hồ&#10;&#10;Mô tả được tạo với mức tin cậy rất cao">
            <a:extLst>
              <a:ext uri="{FF2B5EF4-FFF2-40B4-BE49-F238E27FC236}">
                <a16:creationId xmlns="" xmlns:a16="http://schemas.microsoft.com/office/drawing/2014/main" id="{0939BDF1-03AC-4594-B725-4888B8FFDC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6" t="12043" r="10650" b="1"/>
          <a:stretch/>
        </p:blipFill>
        <p:spPr>
          <a:xfrm>
            <a:off x="4638955" y="321733"/>
            <a:ext cx="3535590" cy="29858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Hình ảnh 6" descr="Ảnh có chứa bầu trời, ngoài trời, tòa nhà, người đàn ông&#10;&#10;Mô tả được tạo với mức tin cậy rất cao">
            <a:extLst>
              <a:ext uri="{FF2B5EF4-FFF2-40B4-BE49-F238E27FC236}">
                <a16:creationId xmlns="" xmlns:a16="http://schemas.microsoft.com/office/drawing/2014/main" id="{2CF7ABBF-C6A3-4C46-AB81-0B6DCCE501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80" r="11981" b="1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57341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30A1ABD-ACCB-4D80-B8FB-8B0F0016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3854137"/>
          </a:xfrm>
        </p:spPr>
        <p:txBody>
          <a:bodyPr>
            <a:normAutofit/>
          </a:bodyPr>
          <a:lstStyle/>
          <a:p>
            <a:pPr algn="ctr"/>
            <a:r>
              <a:rPr lang="en-BZ" sz="6000" b="1" dirty="0" err="1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BZ" sz="6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BZ" sz="60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BZ" sz="6000" b="1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BZ" sz="60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BZ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BZ" sz="6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BZ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BZ" sz="6000" b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BZ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BZ" sz="6000" b="1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BZ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BZ" sz="6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BZ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BZ" sz="60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BZ" sz="6000" b="1" dirty="0">
                <a:latin typeface="Times New Roman" pitchFamily="18" charset="0"/>
                <a:cs typeface="Times New Roman" pitchFamily="18" charset="0"/>
              </a:rPr>
              <a:t> Du</a:t>
            </a:r>
          </a:p>
        </p:txBody>
      </p:sp>
      <p:pic>
        <p:nvPicPr>
          <p:cNvPr id="4" name="Picture 4" descr="Di_Choi_CQ_0061">
            <a:extLst>
              <a:ext uri="{FF2B5EF4-FFF2-40B4-BE49-F238E27FC236}">
                <a16:creationId xmlns="" xmlns:a16="http://schemas.microsoft.com/office/drawing/2014/main" id="{247F3921-81CE-42EC-87FC-408DDE9D6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41" r="15356" b="-4"/>
          <a:stretch/>
        </p:blipFill>
        <p:spPr bwMode="auto">
          <a:xfrm>
            <a:off x="3559122" y="2661260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i_Choi_CQ_0056">
            <a:extLst>
              <a:ext uri="{FF2B5EF4-FFF2-40B4-BE49-F238E27FC236}">
                <a16:creationId xmlns="" xmlns:a16="http://schemas.microsoft.com/office/drawing/2014/main" id="{65458816-0A2B-4F7B-AE00-AE066739A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3" r="8669" b="4"/>
          <a:stretch/>
        </p:blipFill>
        <p:spPr bwMode="auto"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i_Choi_CQ_0044">
            <a:extLst>
              <a:ext uri="{FF2B5EF4-FFF2-40B4-BE49-F238E27FC236}">
                <a16:creationId xmlns="" xmlns:a16="http://schemas.microsoft.com/office/drawing/2014/main" id="{ED327E02-847A-4159-8910-402C8F804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84" r="905" b="-5"/>
          <a:stretch/>
        </p:blipFill>
        <p:spPr bwMode="auto">
          <a:xfrm>
            <a:off x="4825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036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5F9E29D-244E-40E9-8EBC-FB4800478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9172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57E59564-BDE0-4167-86C0-A82AC3CE9790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B9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xmlns="" id="{AE2B1CEB-8387-4CAD-BCF7-7D34BB7FBEF2}"/>
              </a:ext>
            </a:extLst>
          </p:cNvPr>
          <p:cNvSpPr txBox="1"/>
          <p:nvPr/>
        </p:nvSpPr>
        <p:spPr>
          <a:xfrm>
            <a:off x="1913195" y="1464582"/>
            <a:ext cx="83640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"/>
              </a:rPr>
              <a:t>Phần 2: Tác phẩm “Truyện Kiều”</a:t>
            </a:r>
            <a:endParaRPr lang="en-US" altLang="zh-C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"/>
            </a:endParaRPr>
          </a:p>
        </p:txBody>
      </p:sp>
      <p:pic>
        <p:nvPicPr>
          <p:cNvPr id="10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78775" y="-936463"/>
            <a:ext cx="770267" cy="75572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15256" y="2648639"/>
            <a:ext cx="3097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24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Microsoft YaHei UI" panose="020B0503020204020204" pitchFamily="34" charset="-122"/>
              </a:rPr>
              <a:t>1.</a:t>
            </a:r>
            <a:r>
              <a:rPr lang="en-US" altLang="zh-CN" sz="24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Microsoft YaHei UI" panose="020B0503020204020204" pitchFamily="34" charset="-122"/>
              </a:rPr>
              <a:t> </a:t>
            </a:r>
            <a:r>
              <a:rPr lang="vi-VN" altLang="zh-CN" sz="24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Microsoft YaHei UI" panose="020B0503020204020204" pitchFamily="34" charset="-122"/>
              </a:rPr>
              <a:t>Nguồn gốc, xuất xứ</a:t>
            </a:r>
            <a:endParaRPr lang="zh-CN" altLang="en-US" sz="2400" b="1" i="1" dirty="0">
              <a:solidFill>
                <a:prstClr val="black">
                  <a:lumMod val="95000"/>
                  <a:lumOff val="5000"/>
                </a:prstClr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8374" y="3570587"/>
            <a:ext cx="2573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2400" b="1" i="1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Microsoft YaHei UI" panose="020B0503020204020204" pitchFamily="34" charset="-122"/>
              </a:rPr>
              <a:t>2. Cốt truyện</a:t>
            </a:r>
            <a:endParaRPr lang="zh-CN" altLang="en-US" sz="2400" b="1" i="1" dirty="0">
              <a:solidFill>
                <a:prstClr val="black">
                  <a:lumMod val="95000"/>
                  <a:lumOff val="5000"/>
                </a:prstClr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5800" y="459240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altLang="zh-CN" sz="2400" b="1" i="1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Microsoft YaHei UI" panose="020B0503020204020204" pitchFamily="34" charset="-122"/>
              </a:rPr>
              <a:t>3. Giá trị nội dung và giá trị nghệ thuật</a:t>
            </a:r>
            <a:endParaRPr lang="zh-CN" altLang="en-US" sz="2400" b="1" i="1" dirty="0">
              <a:solidFill>
                <a:prstClr val="black">
                  <a:lumMod val="95000"/>
                  <a:lumOff val="5000"/>
                </a:prstClr>
              </a:solidFill>
              <a:latin typeface="+mj-lt"/>
              <a:ea typeface="Microsoft YaHei UI" panose="020B0503020204020204" pitchFamily="34" charset="-122"/>
            </a:endParaRPr>
          </a:p>
        </p:txBody>
      </p:sp>
      <p:pic>
        <p:nvPicPr>
          <p:cNvPr id="15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88015" y="24448"/>
            <a:ext cx="867025" cy="7557247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67415" y="1093366"/>
            <a:ext cx="927845" cy="75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252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112760082"/>
              </p:ext>
            </p:extLst>
          </p:nvPr>
        </p:nvGraphicFramePr>
        <p:xfrm>
          <a:off x="-1253157" y="841994"/>
          <a:ext cx="13445157" cy="589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AE2B1CEB-8387-4CAD-BCF7-7D34BB7FBEF2}"/>
              </a:ext>
            </a:extLst>
          </p:cNvPr>
          <p:cNvSpPr txBox="1"/>
          <p:nvPr/>
        </p:nvSpPr>
        <p:spPr>
          <a:xfrm>
            <a:off x="2259106" y="195663"/>
            <a:ext cx="7463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"/>
              </a:rPr>
              <a:t>Tác </a:t>
            </a:r>
            <a:r>
              <a:rPr lang="vi-V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"/>
              </a:rPr>
              <a:t>phẩm “Truyện Kiều”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832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BB425-0B78-4562-A3D5-425696D71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E02BB425-0B78-4562-A3D5-425696D71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78673-DA22-4701-9DA5-61C31E61D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A678673-DA22-4701-9DA5-61C31E61D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F3F708-8F49-4C84-8F26-BDB46F7ED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0F3F708-8F49-4C84-8F26-BDB46F7ED6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59F60E-7BCF-45AA-9059-7B59E0649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5159F60E-7BCF-45AA-9059-7B59E0649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471A8F-41D8-4291-9FCE-F8A6BD5C9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3471A8F-41D8-4291-9FCE-F8A6BD5C9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9DA98C-40AF-42FF-8F27-56D49D3DB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E39DA98C-40AF-42FF-8F27-56D49D3DB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7A6E51-8A84-41D3-8375-CD2F97BEE7FD}"/>
              </a:ext>
            </a:extLst>
          </p:cNvPr>
          <p:cNvSpPr txBox="1"/>
          <p:nvPr/>
        </p:nvSpPr>
        <p:spPr>
          <a:xfrm>
            <a:off x="6720862" y="441972"/>
            <a:ext cx="47147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8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SG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8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endParaRPr lang="en-SG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AD26342-2DC1-4F03-9AF3-C6C66C94A83D}"/>
              </a:ext>
            </a:extLst>
          </p:cNvPr>
          <p:cNvSpPr/>
          <p:nvPr/>
        </p:nvSpPr>
        <p:spPr>
          <a:xfrm>
            <a:off x="625213" y="1410670"/>
            <a:ext cx="2325064" cy="33471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ược phỏng đoán là sáng tác vào đầu thế kỉ XIX</a:t>
            </a:r>
            <a:endParaRPr lang="en-S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16960D2-CF8D-4198-B124-7E93F2F578F1}"/>
              </a:ext>
            </a:extLst>
          </p:cNvPr>
          <p:cNvSpPr/>
          <p:nvPr/>
        </p:nvSpPr>
        <p:spPr>
          <a:xfrm>
            <a:off x="3568986" y="1866327"/>
            <a:ext cx="2325064" cy="33471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3254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endParaRPr lang="en-S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05DFE099-6BD0-4F0C-9B51-F160C3DAFB05}"/>
              </a:ext>
            </a:extLst>
          </p:cNvPr>
          <p:cNvSpPr/>
          <p:nvPr/>
        </p:nvSpPr>
        <p:spPr>
          <a:xfrm>
            <a:off x="6435049" y="2402880"/>
            <a:ext cx="2447694" cy="33471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ựa theo cốt truyện Kim Vân Kiều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 của Thanh Tâm Tài Nhân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S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E94E296-E3F5-4ECD-94CE-216ACAE80649}"/>
              </a:ext>
            </a:extLst>
          </p:cNvPr>
          <p:cNvSpPr/>
          <p:nvPr/>
        </p:nvSpPr>
        <p:spPr>
          <a:xfrm>
            <a:off x="9411482" y="2917464"/>
            <a:ext cx="2367866" cy="34985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SG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Sáng</a:t>
            </a:r>
            <a:r>
              <a:rPr lang="en-SG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tạo</a:t>
            </a:r>
            <a:r>
              <a:rPr lang="en-SG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:</a:t>
            </a:r>
            <a:endParaRPr lang="en-S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32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uyá»n Kiá»u (Báº£n NÃ´m Tá»± Äá»©c Thá»© 19) | Tiki.vn">
            <a:extLst>
              <a:ext uri="{FF2B5EF4-FFF2-40B4-BE49-F238E27FC236}">
                <a16:creationId xmlns="" xmlns:a16="http://schemas.microsoft.com/office/drawing/2014/main" id="{FDC38B47-C43F-47D8-B59D-1CC5C148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3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E0EE1940-0B9F-4DF6-9017-563D7A282C3E}"/>
              </a:ext>
            </a:extLst>
          </p:cNvPr>
          <p:cNvSpPr/>
          <p:nvPr/>
        </p:nvSpPr>
        <p:spPr>
          <a:xfrm>
            <a:off x="5911272" y="748144"/>
            <a:ext cx="3315855" cy="32881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SG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S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S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S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SG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B890569F-DC1F-44FF-A6F9-577207DB9A46}"/>
              </a:ext>
            </a:extLst>
          </p:cNvPr>
          <p:cNvSpPr/>
          <p:nvPr/>
        </p:nvSpPr>
        <p:spPr>
          <a:xfrm>
            <a:off x="7901709" y="2987962"/>
            <a:ext cx="3315855" cy="32881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SG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S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S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S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xmlns="" val="428100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BCA3408-F87A-4294-8461-12E1B4517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592612"/>
              </p:ext>
            </p:extLst>
          </p:nvPr>
        </p:nvGraphicFramePr>
        <p:xfrm>
          <a:off x="478970" y="1005001"/>
          <a:ext cx="11462658" cy="4847998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57313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313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32307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r>
                        <a:rPr lang="vi-VN" sz="40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Vân Kiều truyện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vi-VN" sz="40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Kiều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5691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vi-VN" sz="4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Tiểu thuyết chương </a:t>
                      </a:r>
                      <a:r>
                        <a:rPr lang="vi-VN" sz="4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hồi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vi-VN" sz="4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vi-VN" sz="4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 Hán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vi-VN" sz="4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Mối tình của: Kim Trọng, Thúy Vân, Thúy Kiều.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vi-VN" sz="4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Truyện thơ </a:t>
                      </a:r>
                      <a:r>
                        <a:rPr lang="vi-VN" sz="4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lục</a:t>
                      </a:r>
                      <a:r>
                        <a:rPr lang="vi-VN" sz="4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4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bát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vi-VN" sz="4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vi-VN" sz="4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vi-VN" sz="4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Nôm.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vi-VN" sz="4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 </a:t>
                      </a:r>
                      <a:r>
                        <a:rPr lang="vi-VN" sz="4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vi-VN" sz="4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4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vi-VN" sz="4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Thúy Kiều – người phụ nữ dưới chế độ phong kiến.</a:t>
                      </a:r>
                      <a:endParaRPr lang="en-US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3176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745646648"/>
              </p:ext>
            </p:extLst>
          </p:nvPr>
        </p:nvGraphicFramePr>
        <p:xfrm>
          <a:off x="26894" y="332875"/>
          <a:ext cx="12088906" cy="660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078613" y="-40341"/>
            <a:ext cx="7051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Microsoft YaHei UI" panose="020B0503020204020204" pitchFamily="34" charset="-122"/>
              </a:rPr>
              <a:t>2. Cốt truyện</a:t>
            </a:r>
            <a:endParaRPr lang="zh-CN" altLang="en-US" sz="2800" b="1" i="1" dirty="0">
              <a:solidFill>
                <a:prstClr val="black">
                  <a:lumMod val="95000"/>
                  <a:lumOff val="5000"/>
                </a:prstClr>
              </a:solidFill>
              <a:latin typeface="+mj-lt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9741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F583CC-6918-49E7-AD2F-2A6452D55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9BF583CC-6918-49E7-AD2F-2A6452D55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99C1B5-7540-4F2B-8298-5FE359F1B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6199C1B5-7540-4F2B-8298-5FE359F1B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AC4F96-0D6B-4BC6-AFE8-311DF99D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CCAC4F96-0D6B-4BC6-AFE8-311DF99D2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327B48-6135-4E7F-90EE-F34293B17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84327B48-6135-4E7F-90EE-F34293B17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F99953-0385-4DBD-843C-44BE0B8B9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63F99953-0385-4DBD-843C-44BE0B8B9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0648C3-F8D1-4E8C-90AC-7215A2FA7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590648C3-F8D1-4E8C-90AC-7215A2FA7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24FF61-153B-401B-90E3-29EEDD68F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9A24FF61-153B-401B-90E3-29EEDD68F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FC34FC-2EDB-4200-96A0-F0F385303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D2FC34FC-2EDB-4200-96A0-F0F385303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5F6052-0D6F-4692-9F2C-DE9049C8F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745F6052-0D6F-4692-9F2C-DE9049C8F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13957B-0B01-43F6-A220-83BA24789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CA13957B-0B01-43F6-A220-83BA24789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7FBE15-1D57-4CFC-A480-68BDFBA0C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407FBE15-1D57-4CFC-A480-68BDFBA0C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260E08-E160-4934-A2AD-0B1D0B9E0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90260E08-E160-4934-A2AD-0B1D0B9E02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5470E-250E-4F45-97D1-6C342C35B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">
                                            <p:graphicEl>
                                              <a:dgm id="{EB55470E-250E-4F45-97D1-6C342C35B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AA55F-455E-4BA7-A7B0-34FBC8AF9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D46AA55F-455E-4BA7-A7B0-34FBC8AF9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72B71A-73A2-4D0E-905F-39DBA2449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">
                                            <p:graphicEl>
                                              <a:dgm id="{1172B71A-73A2-4D0E-905F-39DBA2449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EB7F2-698C-4331-9D9E-5B8A2C109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">
                                            <p:graphicEl>
                                              <a:dgm id="{5D7EB7F2-698C-4331-9D9E-5B8A2C109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617FF-9DFD-453E-AA14-58ED97152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">
                                            <p:graphicEl>
                                              <a:dgm id="{B76617FF-9DFD-453E-AA14-58ED97152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28CF1B-AADB-43B2-8AF0-FA689CE82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">
                                            <p:graphicEl>
                                              <a:dgm id="{8D28CF1B-AADB-43B2-8AF0-FA689CE82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1BCED-BFA5-48FE-BBD3-5F01711E2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">
                                            <p:graphicEl>
                                              <a:dgm id="{C311BCED-BFA5-48FE-BBD3-5F01711E2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3B20AF-D83F-44B9-B38D-FD9CE6DB5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">
                                            <p:graphicEl>
                                              <a:dgm id="{293B20AF-D83F-44B9-B38D-FD9CE6DB5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D8B7CE-CEC0-4A07-A45B-36E50ED36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">
                                            <p:graphicEl>
                                              <a:dgm id="{B0D8B7CE-CEC0-4A07-A45B-36E50ED36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4D092E-41CF-4570-BF8A-5284489F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">
                                            <p:graphicEl>
                                              <a:dgm id="{C74D092E-41CF-4570-BF8A-5284489F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CBDB45-1D20-4EBC-9A2E-9F04835C0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">
                                            <p:graphicEl>
                                              <a:dgm id="{F4CBDB45-1D20-4EBC-9A2E-9F04835C0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79D971-607E-4CB9-A990-08250724C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">
                                            <p:graphicEl>
                                              <a:dgm id="{3A79D971-607E-4CB9-A990-08250724C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DF4811-6BB4-43E9-8382-2C1EE115A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">
                                            <p:graphicEl>
                                              <a:dgm id="{D6DF4811-6BB4-43E9-8382-2C1EE115A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2688D8-F5F3-4899-BD4C-0CC5765E9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">
                                            <p:graphicEl>
                                              <a:dgm id="{F32688D8-F5F3-4899-BD4C-0CC5765E9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1B26E3-5110-4623-8C4D-2B7F57234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">
                                            <p:graphicEl>
                                              <a:dgm id="{861B26E3-5110-4623-8C4D-2B7F57234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8BB8B31C-63CF-436A-A43D-EB2691E07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857" y="-61231"/>
            <a:ext cx="12300857" cy="691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1221065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047E7E13-063F-420D-B363-AF1C2875C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53232"/>
            <a:ext cx="12192000" cy="140476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091135" y="2484450"/>
            <a:ext cx="9950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400" b="1" i="1" dirty="0" smtClean="0">
                <a:solidFill>
                  <a:srgbClr val="FF0000"/>
                </a:solidFill>
                <a:latin typeface="+mj-lt"/>
                <a:ea typeface="Microsoft YaHei UI" panose="020B0503020204020204" pitchFamily="34" charset="-122"/>
              </a:rPr>
              <a:t>3. Giá trị nội dung và giá trị nghệ thuật</a:t>
            </a:r>
            <a:endParaRPr lang="zh-CN" altLang="en-US" sz="4400" b="1" i="1" dirty="0">
              <a:solidFill>
                <a:srgbClr val="FF0000"/>
              </a:solidFill>
              <a:latin typeface="+mj-lt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48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87CA125D-0A47-43A3-8F5D-AB59C5E7D226}"/>
              </a:ext>
            </a:extLst>
          </p:cNvPr>
          <p:cNvSpPr/>
          <p:nvPr/>
        </p:nvSpPr>
        <p:spPr>
          <a:xfrm>
            <a:off x="210133" y="2332759"/>
            <a:ext cx="2209797" cy="21924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NỘI DUNG</a:t>
            </a:r>
            <a:endParaRPr lang="en-SG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E6E3A40-C46E-4156-A0E0-3FE0877423CC}"/>
              </a:ext>
            </a:extLst>
          </p:cNvPr>
          <p:cNvSpPr/>
          <p:nvPr/>
        </p:nvSpPr>
        <p:spPr>
          <a:xfrm>
            <a:off x="3214256" y="960877"/>
            <a:ext cx="1930400" cy="1177922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S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BD3C37F-4661-44FD-8DA4-46C8AA533332}"/>
              </a:ext>
            </a:extLst>
          </p:cNvPr>
          <p:cNvSpPr/>
          <p:nvPr/>
        </p:nvSpPr>
        <p:spPr>
          <a:xfrm>
            <a:off x="3214256" y="4387707"/>
            <a:ext cx="1930400" cy="1177922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S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640DF36-E7F9-4156-A286-B472C3A8CDE2}"/>
              </a:ext>
            </a:extLst>
          </p:cNvPr>
          <p:cNvSpPr/>
          <p:nvPr/>
        </p:nvSpPr>
        <p:spPr>
          <a:xfrm>
            <a:off x="6096000" y="244478"/>
            <a:ext cx="5486400" cy="1011667"/>
          </a:xfrm>
          <a:prstGeom prst="roundRect">
            <a:avLst/>
          </a:prstGeom>
          <a:solidFill>
            <a:srgbClr val="B2EC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defRPr/>
            </a:pP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AC22B5A-D394-4A55-B811-420C62D65736}"/>
              </a:ext>
            </a:extLst>
          </p:cNvPr>
          <p:cNvSpPr/>
          <p:nvPr/>
        </p:nvSpPr>
        <p:spPr>
          <a:xfrm>
            <a:off x="6096000" y="1846992"/>
            <a:ext cx="5486400" cy="1011667"/>
          </a:xfrm>
          <a:prstGeom prst="roundRect">
            <a:avLst/>
          </a:prstGeom>
          <a:solidFill>
            <a:srgbClr val="B2EC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defRPr/>
            </a:pPr>
            <a:r>
              <a:rPr 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 phận bất hạnh của người phụ nữ đức hạnh, tài hoa trong xã hội </a:t>
            </a:r>
            <a:r>
              <a:rPr lang="en-SG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PK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69626C6-E77F-4C51-9678-7692C73C0AD2}"/>
              </a:ext>
            </a:extLst>
          </p:cNvPr>
          <p:cNvSpPr/>
          <p:nvPr/>
        </p:nvSpPr>
        <p:spPr>
          <a:xfrm>
            <a:off x="6096000" y="3318164"/>
            <a:ext cx="5486400" cy="10255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defRPr/>
            </a:pP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CB6BEB1-AF8A-444D-9DB4-81F99CE50999}"/>
              </a:ext>
            </a:extLst>
          </p:cNvPr>
          <p:cNvSpPr/>
          <p:nvPr/>
        </p:nvSpPr>
        <p:spPr>
          <a:xfrm>
            <a:off x="6096000" y="4643587"/>
            <a:ext cx="5486400" cy="6883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defRPr/>
            </a:pP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18402B9-AD72-48AC-8367-22F4EBB061C9}"/>
              </a:ext>
            </a:extLst>
          </p:cNvPr>
          <p:cNvSpPr/>
          <p:nvPr/>
        </p:nvSpPr>
        <p:spPr>
          <a:xfrm>
            <a:off x="6096000" y="5606905"/>
            <a:ext cx="5486400" cy="9719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defRPr/>
            </a:pP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54D3E4C-1CF1-4AB2-9101-1F59556AE97F}"/>
              </a:ext>
            </a:extLst>
          </p:cNvPr>
          <p:cNvCxnSpPr>
            <a:stCxn id="5" idx="3"/>
            <a:endCxn id="10" idx="1"/>
          </p:cNvCxnSpPr>
          <p:nvPr/>
        </p:nvCxnSpPr>
        <p:spPr>
          <a:xfrm flipV="1">
            <a:off x="5144656" y="750312"/>
            <a:ext cx="951344" cy="79952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864C6436-3CD8-4D35-B870-44144670AFB9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5144656" y="1549838"/>
            <a:ext cx="951344" cy="8029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29C7BA90-D25C-4710-A0F6-C1D09DFC8C84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>
            <a:off x="5144656" y="4976668"/>
            <a:ext cx="951344" cy="1111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355BACE-6B71-4322-8829-85D90DB00F82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 flipV="1">
            <a:off x="5144656" y="3830925"/>
            <a:ext cx="951344" cy="11457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BEA847ED-347C-4271-AA0F-BBABA15621F7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5144656" y="4976668"/>
            <a:ext cx="951344" cy="111623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A5A2A411-8F61-4715-B587-68993DCEF75A}"/>
              </a:ext>
            </a:extLst>
          </p:cNvPr>
          <p:cNvCxnSpPr>
            <a:cxnSpLocks/>
            <a:stCxn id="4" idx="6"/>
            <a:endCxn id="9" idx="1"/>
          </p:cNvCxnSpPr>
          <p:nvPr/>
        </p:nvCxnSpPr>
        <p:spPr>
          <a:xfrm>
            <a:off x="2419930" y="3429000"/>
            <a:ext cx="794326" cy="154766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8B7217EE-53D8-4AE0-A88F-3BC43D7E39AD}"/>
              </a:ext>
            </a:extLst>
          </p:cNvPr>
          <p:cNvCxnSpPr>
            <a:cxnSpLocks/>
            <a:stCxn id="4" idx="6"/>
            <a:endCxn id="5" idx="1"/>
          </p:cNvCxnSpPr>
          <p:nvPr/>
        </p:nvCxnSpPr>
        <p:spPr>
          <a:xfrm flipV="1">
            <a:off x="2419930" y="1549838"/>
            <a:ext cx="794326" cy="187916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68">
            <a:extLst>
              <a:ext uri="{FF2B5EF4-FFF2-40B4-BE49-F238E27FC236}">
                <a16:creationId xmlns:a16="http://schemas.microsoft.com/office/drawing/2014/main" xmlns="" id="{7AE12DB2-8F2C-446D-B437-B75E9D8E0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70" y="56488"/>
            <a:ext cx="2397171" cy="2082311"/>
          </a:xfrm>
          <a:prstGeom prst="rect">
            <a:avLst/>
          </a:prstGeom>
        </p:spPr>
      </p:pic>
      <p:pic>
        <p:nvPicPr>
          <p:cNvPr id="19" name="图片 71">
            <a:extLst>
              <a:ext uri="{FF2B5EF4-FFF2-40B4-BE49-F238E27FC236}">
                <a16:creationId xmlns:a16="http://schemas.microsoft.com/office/drawing/2014/main" xmlns="" id="{7C9A146F-1EDC-4F2A-9455-9DADF3E6B1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474"/>
          <a:stretch/>
        </p:blipFill>
        <p:spPr>
          <a:xfrm>
            <a:off x="-20272" y="4850204"/>
            <a:ext cx="2950004" cy="20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457631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87CA125D-0A47-43A3-8F5D-AB59C5E7D226}"/>
              </a:ext>
            </a:extLst>
          </p:cNvPr>
          <p:cNvSpPr/>
          <p:nvPr/>
        </p:nvSpPr>
        <p:spPr>
          <a:xfrm>
            <a:off x="438733" y="1689497"/>
            <a:ext cx="2209797" cy="21924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NGHỆ THUẬT</a:t>
            </a:r>
            <a:endParaRPr lang="en-SG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E6E3A40-C46E-4156-A0E0-3FE0877423CC}"/>
              </a:ext>
            </a:extLst>
          </p:cNvPr>
          <p:cNvSpPr/>
          <p:nvPr/>
        </p:nvSpPr>
        <p:spPr>
          <a:xfrm>
            <a:off x="3934691" y="596838"/>
            <a:ext cx="7675418" cy="905957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en-SG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ữ </a:t>
            </a:r>
            <a:r>
              <a:rPr lang="en-SG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SG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endParaRPr lang="en-SG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AC22B5A-D394-4A55-B811-420C62D65736}"/>
              </a:ext>
            </a:extLst>
          </p:cNvPr>
          <p:cNvSpPr/>
          <p:nvPr/>
        </p:nvSpPr>
        <p:spPr>
          <a:xfrm>
            <a:off x="3934691" y="2117075"/>
            <a:ext cx="7675418" cy="903212"/>
          </a:xfrm>
          <a:prstGeom prst="roundRect">
            <a:avLst/>
          </a:prstGeom>
          <a:solidFill>
            <a:srgbClr val="FBC1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/>
            </a:pPr>
            <a:r>
              <a:rPr lang="en-SG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SG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SG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SG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69626C6-E77F-4C51-9678-7692C73C0AD2}"/>
              </a:ext>
            </a:extLst>
          </p:cNvPr>
          <p:cNvSpPr/>
          <p:nvPr/>
        </p:nvSpPr>
        <p:spPr>
          <a:xfrm>
            <a:off x="3934691" y="3592518"/>
            <a:ext cx="7675418" cy="1176455"/>
          </a:xfrm>
          <a:prstGeom prst="roundRect">
            <a:avLst/>
          </a:prstGeom>
          <a:solidFill>
            <a:srgbClr val="B2EC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/>
            </a:pPr>
            <a:r>
              <a:rPr lang="en-US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SG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SG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SG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SG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SG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SG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ng; </a:t>
            </a:r>
            <a:r>
              <a:rPr lang="en-SG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SG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SG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SG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SG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SG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SG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SG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SG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SG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SG" alt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vi-V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endParaRPr lang="en-US" alt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18402B9-AD72-48AC-8367-22F4EBB061C9}"/>
              </a:ext>
            </a:extLst>
          </p:cNvPr>
          <p:cNvSpPr/>
          <p:nvPr/>
        </p:nvSpPr>
        <p:spPr>
          <a:xfrm>
            <a:off x="3934691" y="5237018"/>
            <a:ext cx="7675418" cy="94502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864C6436-3CD8-4D35-B870-44144670AFB9}"/>
              </a:ext>
            </a:extLst>
          </p:cNvPr>
          <p:cNvCxnSpPr>
            <a:cxnSpLocks/>
            <a:stCxn id="4" idx="6"/>
            <a:endCxn id="11" idx="1"/>
          </p:cNvCxnSpPr>
          <p:nvPr/>
        </p:nvCxnSpPr>
        <p:spPr>
          <a:xfrm flipV="1">
            <a:off x="2419930" y="2568681"/>
            <a:ext cx="1514761" cy="86031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355BACE-6B71-4322-8829-85D90DB00F82}"/>
              </a:ext>
            </a:extLst>
          </p:cNvPr>
          <p:cNvCxnSpPr>
            <a:cxnSpLocks/>
            <a:stCxn id="4" idx="6"/>
            <a:endCxn id="13" idx="1"/>
          </p:cNvCxnSpPr>
          <p:nvPr/>
        </p:nvCxnSpPr>
        <p:spPr>
          <a:xfrm>
            <a:off x="2419930" y="3429000"/>
            <a:ext cx="1514761" cy="75174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BEA847ED-347C-4271-AA0F-BBABA15621F7}"/>
              </a:ext>
            </a:extLst>
          </p:cNvPr>
          <p:cNvCxnSpPr>
            <a:cxnSpLocks/>
            <a:stCxn id="4" idx="6"/>
            <a:endCxn id="15" idx="1"/>
          </p:cNvCxnSpPr>
          <p:nvPr/>
        </p:nvCxnSpPr>
        <p:spPr>
          <a:xfrm>
            <a:off x="2419930" y="3429000"/>
            <a:ext cx="1514761" cy="228053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8B7217EE-53D8-4AE0-A88F-3BC43D7E39AD}"/>
              </a:ext>
            </a:extLst>
          </p:cNvPr>
          <p:cNvCxnSpPr>
            <a:cxnSpLocks/>
            <a:stCxn id="4" idx="6"/>
            <a:endCxn id="5" idx="1"/>
          </p:cNvCxnSpPr>
          <p:nvPr/>
        </p:nvCxnSpPr>
        <p:spPr>
          <a:xfrm flipV="1">
            <a:off x="2419930" y="1049817"/>
            <a:ext cx="1514761" cy="237918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472" y="3493098"/>
            <a:ext cx="3969163" cy="33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0991299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3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uyá»n Kiá»u - Kim VÃ¢n Kiá»u TÃ¢n Truyá»n">
            <a:extLst>
              <a:ext uri="{FF2B5EF4-FFF2-40B4-BE49-F238E27FC236}">
                <a16:creationId xmlns="" xmlns:a16="http://schemas.microsoft.com/office/drawing/2014/main" id="{07256C5A-F9E0-4059-B2BE-81ACFF335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9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F5D26B-F67A-4DFD-9A41-3DB479038D03}"/>
              </a:ext>
            </a:extLst>
          </p:cNvPr>
          <p:cNvSpPr txBox="1"/>
          <p:nvPr/>
        </p:nvSpPr>
        <p:spPr>
          <a:xfrm flipH="1">
            <a:off x="4976948" y="335845"/>
            <a:ext cx="686671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SG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SG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SG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SG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SG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SG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SG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ta.”</a:t>
            </a:r>
          </a:p>
        </p:txBody>
      </p:sp>
    </p:spTree>
    <p:extLst>
      <p:ext uri="{BB962C8B-B14F-4D97-AF65-F5344CB8AC3E}">
        <p14:creationId xmlns:p14="http://schemas.microsoft.com/office/powerpoint/2010/main" xmlns="" val="3033430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52955" y="1169378"/>
            <a:ext cx="902428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感谢您下载包图网平台上提供的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1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在包图网出售的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的保护，作品的所有权、版权和著作权归包图网所有，您下载的是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不得将包图网的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52955" y="4984409"/>
            <a:ext cx="729708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FF9409"/>
                </a:solidFill>
              </a:rPr>
              <a:t>更多精品</a:t>
            </a:r>
            <a:r>
              <a:rPr lang="en-US" altLang="zh-CN" b="1" dirty="0">
                <a:solidFill>
                  <a:srgbClr val="FF9409"/>
                </a:solidFill>
              </a:rPr>
              <a:t>PPT</a:t>
            </a:r>
            <a:r>
              <a:rPr lang="zh-CN" altLang="en-US" b="1" dirty="0">
                <a:solidFill>
                  <a:srgbClr val="FF9409"/>
                </a:solidFill>
              </a:rPr>
              <a:t>模板：</a:t>
            </a:r>
            <a:r>
              <a:rPr lang="en-US" altLang="zh-CN" b="1" dirty="0">
                <a:solidFill>
                  <a:schemeClr val="bg1"/>
                </a:solidFill>
                <a:hlinkClick r:id="rId4"/>
              </a:rPr>
              <a:t>http://ibaotu.com/ppt/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313097" y="4984409"/>
            <a:ext cx="1364139" cy="369332"/>
            <a:chOff x="8158550" y="5010841"/>
            <a:chExt cx="1364139" cy="369332"/>
          </a:xfrm>
          <a:effectLst/>
        </p:grpSpPr>
        <p:sp>
          <p:nvSpPr>
            <p:cNvPr id="5" name="矩形: 圆角 4"/>
            <p:cNvSpPr/>
            <p:nvPr/>
          </p:nvSpPr>
          <p:spPr>
            <a:xfrm>
              <a:off x="8158550" y="5010841"/>
              <a:ext cx="1336431" cy="3429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278621" y="5010841"/>
              <a:ext cx="1244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4"/>
                </a:rPr>
                <a:t>点击进入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340" b="32"/>
          <a:stretch>
            <a:fillRect/>
          </a:stretch>
        </p:blipFill>
        <p:spPr>
          <a:xfrm rot="16200000">
            <a:off x="2665070" y="-2665072"/>
            <a:ext cx="6858001" cy="121881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9775" y="5056626"/>
            <a:ext cx="1905712" cy="849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932" y="1274336"/>
            <a:ext cx="1866412" cy="12081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0120" y="2949266"/>
            <a:ext cx="1531393" cy="3901641"/>
          </a:xfrm>
          <a:prstGeom prst="rect">
            <a:avLst/>
          </a:prstGeom>
        </p:spPr>
      </p:pic>
      <p:pic>
        <p:nvPicPr>
          <p:cNvPr id="18" name="图片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801" y="1697393"/>
            <a:ext cx="7373074" cy="512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0756" y="2543418"/>
            <a:ext cx="1947386" cy="27819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2132" flipH="1">
            <a:off x="-74997" y="-35169"/>
            <a:ext cx="1910056" cy="261900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1249" y="1220668"/>
            <a:ext cx="4895328" cy="461918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2132" flipH="1">
            <a:off x="834198" y="-62164"/>
            <a:ext cx="1390293" cy="190632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942" y="3900840"/>
            <a:ext cx="3405635" cy="21013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096" y="2329612"/>
            <a:ext cx="4842633" cy="424991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24250" y="2467684"/>
            <a:ext cx="5047279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 defTabSz="914400"/>
            <a:r>
              <a:rPr lang="en-US" altLang="zh-CN" sz="8000" dirty="0" smtClean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THANKS</a:t>
            </a:r>
            <a:endParaRPr lang="zh-CN" altLang="en-US" sz="8000" dirty="0">
              <a:solidFill>
                <a:prstClr val="black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44035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82FB8F2-2816-4549-A4A2-52F36A7EC5CF}"/>
              </a:ext>
            </a:extLst>
          </p:cNvPr>
          <p:cNvSpPr/>
          <p:nvPr/>
        </p:nvSpPr>
        <p:spPr>
          <a:xfrm>
            <a:off x="2623460" y="1570202"/>
            <a:ext cx="9220200" cy="12910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ơc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S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F99A7317-FEAE-41CD-85D8-E619ECFD816C}"/>
              </a:ext>
            </a:extLst>
          </p:cNvPr>
          <p:cNvSpPr/>
          <p:nvPr/>
        </p:nvSpPr>
        <p:spPr>
          <a:xfrm>
            <a:off x="2623460" y="2975682"/>
            <a:ext cx="9220200" cy="7518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r"/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S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ED9EB8B-2FD9-4E21-886B-020059094787}"/>
              </a:ext>
            </a:extLst>
          </p:cNvPr>
          <p:cNvSpPr/>
          <p:nvPr/>
        </p:nvSpPr>
        <p:spPr>
          <a:xfrm>
            <a:off x="2623460" y="3837949"/>
            <a:ext cx="9220200" cy="7518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S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F1C66DB-D27E-4DF5-AE46-17C3EA21AFDB}"/>
              </a:ext>
            </a:extLst>
          </p:cNvPr>
          <p:cNvSpPr/>
          <p:nvPr/>
        </p:nvSpPr>
        <p:spPr>
          <a:xfrm>
            <a:off x="2623459" y="4700019"/>
            <a:ext cx="9220200" cy="798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Ng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S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70D4982D-2A85-4C75-AB2A-6DF186BC8FC0}"/>
              </a:ext>
            </a:extLst>
          </p:cNvPr>
          <p:cNvSpPr/>
          <p:nvPr/>
        </p:nvSpPr>
        <p:spPr>
          <a:xfrm>
            <a:off x="2623458" y="5613055"/>
            <a:ext cx="9220200" cy="798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S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S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0ADEC34-E100-4C62-9D85-2D7E661DC334}"/>
              </a:ext>
            </a:extLst>
          </p:cNvPr>
          <p:cNvSpPr/>
          <p:nvPr/>
        </p:nvSpPr>
        <p:spPr>
          <a:xfrm>
            <a:off x="331852" y="2416628"/>
            <a:ext cx="3619666" cy="36031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SG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SG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SG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SG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SG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SG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SG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SG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1874CC9-4F46-46D3-BA0F-42C7B8F177D1}"/>
              </a:ext>
            </a:extLst>
          </p:cNvPr>
          <p:cNvSpPr/>
          <p:nvPr/>
        </p:nvSpPr>
        <p:spPr>
          <a:xfrm>
            <a:off x="2457023" y="335190"/>
            <a:ext cx="87972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SG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SG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- 5 </a:t>
            </a:r>
            <a:r>
              <a:rPr lang="en-SG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SG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SG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SG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SG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16047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82FB8F2-2816-4549-A4A2-52F36A7EC5CF}"/>
              </a:ext>
            </a:extLst>
          </p:cNvPr>
          <p:cNvSpPr/>
          <p:nvPr/>
        </p:nvSpPr>
        <p:spPr>
          <a:xfrm>
            <a:off x="293916" y="1504887"/>
            <a:ext cx="7217228" cy="7768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1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SG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F99A7317-FEAE-41CD-85D8-E619ECFD816C}"/>
              </a:ext>
            </a:extLst>
          </p:cNvPr>
          <p:cNvSpPr/>
          <p:nvPr/>
        </p:nvSpPr>
        <p:spPr>
          <a:xfrm>
            <a:off x="293916" y="2431392"/>
            <a:ext cx="8469084" cy="7518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indent="-914400" algn="ctr"/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bói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bói</a:t>
            </a:r>
            <a:endParaRPr lang="en-SG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ED9EB8B-2FD9-4E21-886B-020059094787}"/>
              </a:ext>
            </a:extLst>
          </p:cNvPr>
          <p:cNvSpPr/>
          <p:nvPr/>
        </p:nvSpPr>
        <p:spPr>
          <a:xfrm>
            <a:off x="293915" y="3337202"/>
            <a:ext cx="8469085" cy="7518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vịnh</a:t>
            </a:r>
            <a:endParaRPr lang="en-SG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F1C66DB-D27E-4DF5-AE46-17C3EA21AFDB}"/>
              </a:ext>
            </a:extLst>
          </p:cNvPr>
          <p:cNvSpPr/>
          <p:nvPr/>
        </p:nvSpPr>
        <p:spPr>
          <a:xfrm>
            <a:off x="293914" y="4264588"/>
            <a:ext cx="11647717" cy="798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VN ra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1924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endParaRPr lang="en-SG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70D4982D-2A85-4C75-AB2A-6DF186BC8FC0}"/>
              </a:ext>
            </a:extLst>
          </p:cNvPr>
          <p:cNvSpPr/>
          <p:nvPr/>
        </p:nvSpPr>
        <p:spPr>
          <a:xfrm>
            <a:off x="9002486" y="2431391"/>
            <a:ext cx="2895598" cy="16478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endParaRPr lang="en-SG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1874CC9-4F46-46D3-BA0F-42C7B8F177D1}"/>
              </a:ext>
            </a:extLst>
          </p:cNvPr>
          <p:cNvSpPr/>
          <p:nvPr/>
        </p:nvSpPr>
        <p:spPr>
          <a:xfrm>
            <a:off x="1999823" y="404463"/>
            <a:ext cx="91663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SG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SG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- 7 </a:t>
            </a:r>
            <a:r>
              <a:rPr lang="en-SG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SG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SG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SG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5B41616-BD6D-4CD0-BE1F-9F7D5E5FD042}"/>
              </a:ext>
            </a:extLst>
          </p:cNvPr>
          <p:cNvSpPr/>
          <p:nvPr/>
        </p:nvSpPr>
        <p:spPr>
          <a:xfrm>
            <a:off x="7641771" y="1504130"/>
            <a:ext cx="4256313" cy="798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SG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4B98D56C-F35C-4DA3-BB35-B2EB4794093A}"/>
              </a:ext>
            </a:extLst>
          </p:cNvPr>
          <p:cNvSpPr/>
          <p:nvPr/>
        </p:nvSpPr>
        <p:spPr>
          <a:xfrm>
            <a:off x="293913" y="5248568"/>
            <a:ext cx="11647717" cy="13824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VN do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50kg,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1m x 1,6m;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SG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endParaRPr lang="en-SG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338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ớ Thúy Kiều: Ba trăm năm sắp vèo qua, chuyện xưa cứ ngỡ như là hôm nay! -  DKN.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555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4048" y="730101"/>
            <a:ext cx="676764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+7 -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26-33: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TRUYỆN KIỀU CỦA NGUYỄN DU</a:t>
            </a:r>
          </a:p>
        </p:txBody>
      </p:sp>
    </p:spTree>
    <p:extLst>
      <p:ext uri="{BB962C8B-B14F-4D97-AF65-F5344CB8AC3E}">
        <p14:creationId xmlns="" xmlns:p14="http://schemas.microsoft.com/office/powerpoint/2010/main" val="1759363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húy Kiều báo ân báo oán - Ôn Thi V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" y="2092036"/>
            <a:ext cx="2416072" cy="358391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100" name="Picture 4" descr="Lồng đèn Lồng PNG &amp; Lồng đèn Lồng Transparent Clipart Miễn phí Tải về -  Giấy lồng đèn Trời Clip nghệ thuật - Chinese New Year đèn Lồng đèn lồng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538" y1="9348" x2="65385" y2="10217"/>
                        <a14:foregroundMark x1="31154" y1="58261" x2="66923" y2="6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07" y="240854"/>
            <a:ext cx="707330" cy="1144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36817" y="291621"/>
            <a:ext cx="759387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TRUYỆN KIỀU CỦA NGUYỄN DU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49456" y="1276082"/>
            <a:ext cx="598237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2. CHỊ EM THÚY KIỀU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2953" y="2193705"/>
            <a:ext cx="603628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KIỀU Ở LẦU NG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BÍCH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79866" y="3248203"/>
            <a:ext cx="763148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MIÊU TẢ TRONG VĂN BẢN TỰ SỰ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7877" y="4532807"/>
            <a:ext cx="808234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MIÊU TẢ NỘI TÂM TRONG VĂN BẢN TỰ SỰ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Lồng đèn Lồng PNG &amp; Lồng đèn Lồng Transparent Clipart Miễn phí Tải về -  Giấy lồng đèn Trời Clip nghệ thuật - Chinese New Year đèn Lồng đèn lồng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538" y1="9348" x2="65385" y2="10217"/>
                        <a14:foregroundMark x1="31154" y1="58261" x2="66923" y2="6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507" y="5394745"/>
            <a:ext cx="707330" cy="1144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ồng đèn Lồng PNG &amp; Lồng đèn Lồng Transparent Clipart Miễn phí Tải về -  Giấy lồng đèn Trời Clip nghệ thuật - Chinese New Year đèn Lồng đèn lồng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538" y1="9348" x2="65385" y2="10217"/>
                        <a14:foregroundMark x1="31154" y1="58261" x2="66923" y2="6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25" y="1252236"/>
            <a:ext cx="707330" cy="1144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ồng đèn Lồng PNG &amp; Lồng đèn Lồng Transparent Clipart Miễn phí Tải về -  Giấy lồng đèn Trời Clip nghệ thuật - Chinese New Year đèn Lồng đèn lồng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538" y1="9348" x2="65385" y2="10217"/>
                        <a14:foregroundMark x1="31154" y1="58261" x2="66923" y2="6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543" y="2277473"/>
            <a:ext cx="707330" cy="1144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Lồng đèn Lồng PNG &amp; Lồng đèn Lồng Transparent Clipart Miễn phí Tải về -  Giấy lồng đèn Trời Clip nghệ thuật - Chinese New Year đèn Lồng đèn lồng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538" y1="9348" x2="65385" y2="10217"/>
                        <a14:foregroundMark x1="31154" y1="58261" x2="66923" y2="6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43" y="4341800"/>
            <a:ext cx="707330" cy="1144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Lồng đèn Lồng PNG &amp; Lồng đèn Lồng Transparent Clipart Miễn phí Tải về -  Giấy lồng đèn Trời Clip nghệ thuật - Chinese New Year đèn Lồng đèn lồng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538" y1="9348" x2="65385" y2="10217"/>
                        <a14:foregroundMark x1="31154" y1="58261" x2="66923" y2="6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34" y="3261144"/>
            <a:ext cx="707330" cy="1144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140947" y="5640263"/>
            <a:ext cx="598237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HDTĐ: CẢNH NGÀY XUÂN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695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588" y="261257"/>
            <a:ext cx="10363200" cy="457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 CẦN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275" y="724990"/>
            <a:ext cx="11277600" cy="5791199"/>
          </a:xfrm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 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đọ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Thu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Nôm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iệp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n/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Yêu quý và trân trọng tài năng, tấm lòng của nhà thơ, đồng cảm với cuộc đời Nguyễn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ười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Coi trọng việc đọc hiểu thông tin về tác giả văn học để tích lũy tri thức và rèn luyện kỹ năng đọc hiểu.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230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6655" y="2258291"/>
            <a:ext cx="90424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HÌNH THÀNH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KIẾN THỨC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9144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</TotalTime>
  <Words>3094</Words>
  <Application>Microsoft Office PowerPoint</Application>
  <PresentationFormat>Custom</PresentationFormat>
  <Paragraphs>283</Paragraphs>
  <Slides>37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千图网拥有20W+精美PPT模板 更多PPT模板下载至：www.58pic.com/office/ppt​​</vt:lpstr>
      <vt:lpstr>Slide 1</vt:lpstr>
      <vt:lpstr>Slide 2</vt:lpstr>
      <vt:lpstr>Slide 3</vt:lpstr>
      <vt:lpstr>Slide 4</vt:lpstr>
      <vt:lpstr>Slide 5</vt:lpstr>
      <vt:lpstr>Slide 6</vt:lpstr>
      <vt:lpstr>Slide 7</vt:lpstr>
      <vt:lpstr> MỤC TIÊU CẦN ĐẠT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I. CUỘC ĐỜI 2. Quê hương và gia đình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- Có hiểu biết sâu rộng - Có vốn sống phong phú, có trái tim giàu yêu thương - Một nhà nhân đạo chủ nghĩa lớn, một tác gia lớn, một danh nhân văn hóa  thế  giới.</vt:lpstr>
      <vt:lpstr>Mộ, khu di tích và đền thờ của Nguyễn Du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Nga</cp:lastModifiedBy>
  <cp:revision>313</cp:revision>
  <dcterms:created xsi:type="dcterms:W3CDTF">2018-02-23T07:21:57Z</dcterms:created>
  <dcterms:modified xsi:type="dcterms:W3CDTF">2021-10-06T15:35:02Z</dcterms:modified>
</cp:coreProperties>
</file>